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4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0042-8561-45E7-8CDA-097B0F2B46C2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B4D-E2FC-42D1-8700-EBD3CEBBB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110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0042-8561-45E7-8CDA-097B0F2B46C2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B4D-E2FC-42D1-8700-EBD3CEBBB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881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0042-8561-45E7-8CDA-097B0F2B46C2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B4D-E2FC-42D1-8700-EBD3CEBBB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202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0042-8561-45E7-8CDA-097B0F2B46C2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B4D-E2FC-42D1-8700-EBD3CEBBB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407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0042-8561-45E7-8CDA-097B0F2B46C2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B4D-E2FC-42D1-8700-EBD3CEBBB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395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0042-8561-45E7-8CDA-097B0F2B46C2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B4D-E2FC-42D1-8700-EBD3CEBBB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91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0042-8561-45E7-8CDA-097B0F2B46C2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B4D-E2FC-42D1-8700-EBD3CEBBB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793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0042-8561-45E7-8CDA-097B0F2B46C2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B4D-E2FC-42D1-8700-EBD3CEBBB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501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0042-8561-45E7-8CDA-097B0F2B46C2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B4D-E2FC-42D1-8700-EBD3CEBBB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359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0042-8561-45E7-8CDA-097B0F2B46C2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B4D-E2FC-42D1-8700-EBD3CEBBB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0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0042-8561-45E7-8CDA-097B0F2B46C2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B4D-E2FC-42D1-8700-EBD3CEBBB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470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50042-8561-45E7-8CDA-097B0F2B46C2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4FB4D-E2FC-42D1-8700-EBD3CEBBB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253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9094" y="309093"/>
            <a:ext cx="2060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800" dirty="0" err="1" smtClean="0">
                <a:solidFill>
                  <a:schemeClr val="bg1"/>
                </a:solidFill>
                <a:hlinkClick r:id="rId3" action="ppaction://hlinksldjump"/>
              </a:rPr>
              <a:t>play</a:t>
            </a:r>
            <a:endParaRPr lang="es-CO" sz="88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 rot="19090351">
            <a:off x="7881872" y="3541692"/>
            <a:ext cx="4893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soccer</a:t>
            </a:r>
            <a:endParaRPr lang="es-CO" sz="8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34139" y="2614412"/>
            <a:ext cx="354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hlinkClick r:id="rId2" action="ppaction://hlinksldjump"/>
              </a:rPr>
              <a:t>I am playing soccer with my father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1367" b="9445"/>
          <a:stretch/>
        </p:blipFill>
        <p:spPr>
          <a:xfrm>
            <a:off x="772732" y="2050561"/>
            <a:ext cx="4715211" cy="319316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534139" y="1122488"/>
            <a:ext cx="3541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>
                <a:hlinkClick r:id="rId4" action="ppaction://hlinksldjump"/>
              </a:rPr>
              <a:t>I'm winning with my mother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7534139" y="4702815"/>
            <a:ext cx="3541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>
                <a:hlinkClick r:id="rId4" action="ppaction://hlinksldjump"/>
              </a:rPr>
              <a:t>I am playing with my grandfather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772732" y="460768"/>
            <a:ext cx="4715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 err="1" smtClean="0"/>
              <a:t>what</a:t>
            </a:r>
            <a:r>
              <a:rPr lang="es-CO" sz="4000" dirty="0" smtClean="0"/>
              <a:t> </a:t>
            </a:r>
            <a:r>
              <a:rPr lang="es-CO" sz="4000" dirty="0"/>
              <a:t>are </a:t>
            </a:r>
            <a:r>
              <a:rPr lang="es-CO" sz="4000" dirty="0" err="1"/>
              <a:t>you</a:t>
            </a:r>
            <a:r>
              <a:rPr lang="es-CO" sz="4000" dirty="0"/>
              <a:t> </a:t>
            </a:r>
            <a:r>
              <a:rPr lang="es-CO" sz="4000" dirty="0" err="1"/>
              <a:t>doing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7124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018" y="1792082"/>
            <a:ext cx="5681964" cy="327383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36411" y="4519343"/>
            <a:ext cx="1935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3" action="ppaction://hlinksldjump"/>
              </a:rPr>
              <a:t>Another question?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707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72" y="1532587"/>
            <a:ext cx="4226690" cy="424364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956907" y="2806451"/>
            <a:ext cx="2515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hlinkClick r:id="rId3" action="ppaction://hlinksldjump"/>
              </a:rPr>
              <a:t>Another question?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5229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3285" y="220967"/>
            <a:ext cx="6920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3600" dirty="0"/>
              <a:t>WHAT ARE YOU DOING AS A CHILD</a:t>
            </a:r>
            <a:endParaRPr lang="es-CO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5" y="1352885"/>
            <a:ext cx="4518808" cy="451880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521263" y="2809621"/>
            <a:ext cx="28511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  <a:p>
            <a:r>
              <a:rPr lang="es-CO" sz="2000" dirty="0">
                <a:hlinkClick r:id="rId3" action="ppaction://hlinksldjump"/>
              </a:rPr>
              <a:t>THE CHILD IS TRAINING</a:t>
            </a:r>
            <a:endParaRPr lang="es-CO" sz="2000" dirty="0"/>
          </a:p>
        </p:txBody>
      </p:sp>
      <p:sp>
        <p:nvSpPr>
          <p:cNvPr id="5" name="Rectángulo 4"/>
          <p:cNvSpPr/>
          <p:nvPr/>
        </p:nvSpPr>
        <p:spPr>
          <a:xfrm>
            <a:off x="7521263" y="1352885"/>
            <a:ext cx="28511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  <a:p>
            <a:r>
              <a:rPr lang="es-CO" sz="2000" dirty="0">
                <a:hlinkClick r:id="rId4" action="ppaction://hlinksldjump"/>
              </a:rPr>
              <a:t>IS PRACTICING BOXING</a:t>
            </a:r>
            <a:endParaRPr lang="es-CO" sz="2000" dirty="0"/>
          </a:p>
        </p:txBody>
      </p:sp>
      <p:sp>
        <p:nvSpPr>
          <p:cNvPr id="6" name="Rectángulo 5"/>
          <p:cNvSpPr/>
          <p:nvPr/>
        </p:nvSpPr>
        <p:spPr>
          <a:xfrm>
            <a:off x="7521263" y="5021619"/>
            <a:ext cx="2851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 action="ppaction://hlinksldjump"/>
              </a:rPr>
              <a:t>THE CHILD IS ON THE BEACH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54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46" y="1139753"/>
            <a:ext cx="4554107" cy="457849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89448" y="1479928"/>
            <a:ext cx="1935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3" action="ppaction://hlinksldjump"/>
              </a:rPr>
              <a:t>Another question?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89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655" y="412123"/>
            <a:ext cx="8490514" cy="627201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03837" y="1607416"/>
            <a:ext cx="1935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3" action="ppaction://hlinksldjump"/>
              </a:rPr>
              <a:t>Another question?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77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15508" y="2883726"/>
            <a:ext cx="3110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hlinkClick r:id="rId2" action="ppaction://hlinksldjump"/>
              </a:rPr>
              <a:t>HE'S HEADING THE BALL</a:t>
            </a:r>
            <a:endParaRPr lang="es-CO" sz="2000" dirty="0"/>
          </a:p>
        </p:txBody>
      </p:sp>
      <p:sp>
        <p:nvSpPr>
          <p:cNvPr id="3" name="Rectángulo 2"/>
          <p:cNvSpPr/>
          <p:nvPr/>
        </p:nvSpPr>
        <p:spPr>
          <a:xfrm>
            <a:off x="512861" y="745833"/>
            <a:ext cx="3438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WHAT ARE YOU DOING AS A CHILD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61" y="1960808"/>
            <a:ext cx="3438955" cy="34498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615507" y="745833"/>
            <a:ext cx="3110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 action="ppaction://hlinksldjump"/>
              </a:rPr>
              <a:t>THE GIRL IS HEADING THE BALL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7615507" y="5052397"/>
            <a:ext cx="3110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 action="ppaction://hlinksldjump"/>
              </a:rPr>
              <a:t>THE LORD IS HEADING THE BALL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0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018" y="0"/>
            <a:ext cx="8748092" cy="64008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rot="2669457">
            <a:off x="798489" y="566669"/>
            <a:ext cx="1171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hlinkClick r:id="rId3" action="ppaction://hlinksldjump"/>
              </a:rPr>
              <a:t>EXIT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32055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898" y="1139753"/>
            <a:ext cx="4560203" cy="457849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rot="2187157">
            <a:off x="471390" y="542190"/>
            <a:ext cx="1215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hlinkClick r:id="rId3" action="ppaction://hlinksldjump"/>
              </a:rPr>
              <a:t>EXIT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8632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19510348">
            <a:off x="2183651" y="2399976"/>
            <a:ext cx="6862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600" dirty="0" err="1" smtClean="0">
                <a:latin typeface="Bodoni MT Black" panose="02070A03080606020203" pitchFamily="18" charset="0"/>
              </a:rPr>
              <a:t>Thank</a:t>
            </a:r>
            <a:r>
              <a:rPr lang="es-CO" sz="9600" dirty="0" smtClean="0">
                <a:latin typeface="Bodoni MT Black" panose="02070A03080606020203" pitchFamily="18" charset="0"/>
              </a:rPr>
              <a:t> </a:t>
            </a:r>
            <a:r>
              <a:rPr lang="es-CO" sz="9600" dirty="0" err="1">
                <a:latin typeface="Bodoni MT Black" panose="02070A03080606020203" pitchFamily="18" charset="0"/>
              </a:rPr>
              <a:t>you</a:t>
            </a:r>
            <a:endParaRPr lang="es-CO" sz="96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0152" y="0"/>
            <a:ext cx="11792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haroni" panose="02010803020104030203" pitchFamily="2" charset="-79"/>
                <a:cs typeface="Aharoni" panose="02010803020104030203" pitchFamily="2" charset="-79"/>
              </a:rPr>
              <a:t>How is this technique recognized?</a:t>
            </a:r>
            <a:endParaRPr lang="es-CO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697532" y="1535001"/>
            <a:ext cx="3528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>
              <a:latin typeface="Arial Black" panose="020B0A04020102020204" pitchFamily="34" charset="0"/>
            </a:endParaRPr>
          </a:p>
          <a:p>
            <a:r>
              <a:rPr lang="es-CO" sz="2000" dirty="0" err="1">
                <a:latin typeface="Arial Black" panose="020B0A04020102020204" pitchFamily="34" charset="0"/>
              </a:rPr>
              <a:t>Chilean</a:t>
            </a:r>
            <a:endParaRPr lang="es-CO" sz="2000" dirty="0"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697532" y="3347001"/>
            <a:ext cx="34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>
                <a:latin typeface="Arial Black" panose="020B0A04020102020204" pitchFamily="34" charset="0"/>
                <a:hlinkClick r:id="rId2" action="ppaction://hlinksldjump"/>
              </a:rPr>
              <a:t>Boleda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8697532" y="5184969"/>
            <a:ext cx="3528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err="1" smtClean="0">
                <a:solidFill>
                  <a:srgbClr val="00B050"/>
                </a:solidFill>
                <a:latin typeface="Arial Black" panose="020B0A04020102020204" pitchFamily="34" charset="0"/>
                <a:hlinkClick r:id="rId2" action="ppaction://hlinksldjump"/>
              </a:rPr>
              <a:t>eauction</a:t>
            </a:r>
            <a:endParaRPr lang="es-CO" sz="2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41" y="1138845"/>
            <a:ext cx="6455335" cy="53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06" y="129392"/>
            <a:ext cx="5677907" cy="326955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362163" y="489397"/>
            <a:ext cx="5829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800"/>
              <a:t>very good</a:t>
            </a:r>
            <a:endParaRPr lang="es-CO" sz="8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212169" y="4803820"/>
            <a:ext cx="4790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3600" dirty="0">
              <a:latin typeface="Arial Black" panose="020B0A04020102020204" pitchFamily="34" charset="0"/>
            </a:endParaRPr>
          </a:p>
          <a:p>
            <a:r>
              <a:rPr lang="es-CO" sz="3600" dirty="0">
                <a:latin typeface="Arial Black" panose="020B0A04020102020204" pitchFamily="34" charset="0"/>
                <a:hlinkClick r:id="rId3" action="ppaction://hlinksldjump"/>
              </a:rPr>
              <a:t>Another question?</a:t>
            </a:r>
            <a:endParaRPr lang="es-CO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69" y="386970"/>
            <a:ext cx="4552682" cy="45730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02" y="386970"/>
            <a:ext cx="3585168" cy="29419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906851" y="3940936"/>
            <a:ext cx="436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A esto se reconoce como chilena</a:t>
            </a:r>
            <a:endParaRPr lang="es-CO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897611" y="4402601"/>
            <a:ext cx="3812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400" dirty="0"/>
          </a:p>
          <a:p>
            <a:r>
              <a:rPr lang="es-CO" sz="2400" dirty="0">
                <a:hlinkClick r:id="rId4" action="ppaction://hlinksldjump"/>
              </a:rPr>
              <a:t>start </a:t>
            </a:r>
            <a:r>
              <a:rPr lang="es-CO" sz="2400" dirty="0" err="1">
                <a:hlinkClick r:id="rId4" action="ppaction://hlinksldjump"/>
              </a:rPr>
              <a:t>over</a:t>
            </a:r>
            <a:endParaRPr lang="es-CO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100811" y="5718220"/>
            <a:ext cx="383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400" dirty="0">
              <a:hlinkClick r:id="rId5" action="ppaction://hlinksldjump"/>
            </a:endParaRPr>
          </a:p>
          <a:p>
            <a:r>
              <a:rPr lang="es-CO" sz="2400" dirty="0" err="1">
                <a:hlinkClick r:id="rId5" action="ppaction://hlinksldjump"/>
              </a:rPr>
              <a:t>Next</a:t>
            </a:r>
            <a:r>
              <a:rPr lang="es-CO" sz="2400" dirty="0">
                <a:hlinkClick r:id="rId5" action="ppaction://hlinksldjump"/>
              </a:rPr>
              <a:t> question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6042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6063" y="360608"/>
            <a:ext cx="46363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dirty="0" err="1" smtClean="0"/>
              <a:t>Who</a:t>
            </a:r>
            <a:r>
              <a:rPr lang="es-CO" sz="6600" dirty="0" smtClean="0"/>
              <a:t> </a:t>
            </a:r>
            <a:r>
              <a:rPr lang="es-CO" sz="6600" dirty="0"/>
              <a:t>is he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0" y="1687200"/>
            <a:ext cx="5019273" cy="452041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22017" y="643944"/>
            <a:ext cx="401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hlinkClick r:id="rId3" action="ppaction://hlinksldjump"/>
              </a:rPr>
              <a:t>Cristiano </a:t>
            </a:r>
            <a:r>
              <a:rPr lang="es-CO" dirty="0" err="1" smtClean="0">
                <a:hlinkClick r:id="rId3" action="ppaction://hlinksldjump"/>
              </a:rPr>
              <a:t>ronaldo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7147775" y="1468604"/>
            <a:ext cx="401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>
                <a:hlinkClick r:id="rId3" action="ppaction://hlinksldjump"/>
              </a:rPr>
              <a:t>maradona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7122017" y="2472744"/>
            <a:ext cx="401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hlinkClick r:id="rId3" action="ppaction://hlinksldjump"/>
              </a:rPr>
              <a:t>pele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7147775" y="3258355"/>
            <a:ext cx="401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hlinkClick r:id="rId4" action="ppaction://hlinksldjump"/>
              </a:rPr>
              <a:t>Leo </a:t>
            </a:r>
            <a:r>
              <a:rPr lang="es-CO" dirty="0" err="1" smtClean="0">
                <a:hlinkClick r:id="rId4" action="ppaction://hlinksldjump"/>
              </a:rPr>
              <a:t>messi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7147775" y="4301544"/>
            <a:ext cx="401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>
                <a:hlinkClick r:id="rId3" action="ppaction://hlinksldjump"/>
              </a:rPr>
              <a:t>ronaldinho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7147775" y="5460642"/>
            <a:ext cx="401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hlinkClick r:id="rId3" action="ppaction://hlinksldjump"/>
              </a:rPr>
              <a:t>James </a:t>
            </a:r>
            <a:r>
              <a:rPr lang="es-CO" dirty="0" err="1" smtClean="0">
                <a:hlinkClick r:id="rId3" action="ppaction://hlinksldjump"/>
              </a:rPr>
              <a:t>rodrigez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40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58" y="431415"/>
            <a:ext cx="4554107" cy="457849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738660" y="1379525"/>
            <a:ext cx="3188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0" dirty="0">
                <a:hlinkClick r:id="rId3" action="ppaction://hlinksldjump"/>
              </a:rPr>
              <a:t>start </a:t>
            </a:r>
            <a:r>
              <a:rPr lang="es-CO" sz="6000" dirty="0" err="1">
                <a:hlinkClick r:id="rId3" action="ppaction://hlinksldjump"/>
              </a:rPr>
              <a:t>over</a:t>
            </a:r>
            <a:endParaRPr lang="es-CO" sz="6000" dirty="0"/>
          </a:p>
        </p:txBody>
      </p:sp>
    </p:spTree>
    <p:extLst>
      <p:ext uri="{BB962C8B-B14F-4D97-AF65-F5344CB8AC3E}">
        <p14:creationId xmlns:p14="http://schemas.microsoft.com/office/powerpoint/2010/main" val="548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94" y="1419270"/>
            <a:ext cx="4572000" cy="304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95459" y="218941"/>
            <a:ext cx="10084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err="1" smtClean="0">
                <a:latin typeface="Arial Black" panose="020B0A04020102020204" pitchFamily="34" charset="0"/>
              </a:rPr>
              <a:t>Who</a:t>
            </a:r>
            <a:r>
              <a:rPr lang="es-CO" sz="7200" dirty="0" smtClean="0">
                <a:latin typeface="Arial Black" panose="020B0A04020102020204" pitchFamily="34" charset="0"/>
              </a:rPr>
              <a:t> </a:t>
            </a:r>
            <a:r>
              <a:rPr lang="es-CO" sz="7200" dirty="0">
                <a:latin typeface="Arial Black" panose="020B0A04020102020204" pitchFamily="34" charset="0"/>
              </a:rPr>
              <a:t>are </a:t>
            </a:r>
            <a:r>
              <a:rPr lang="es-CO" sz="7200" dirty="0" err="1">
                <a:latin typeface="Arial Black" panose="020B0A04020102020204" pitchFamily="34" charset="0"/>
              </a:rPr>
              <a:t>they</a:t>
            </a:r>
            <a:r>
              <a:rPr lang="es-CO" sz="72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800045" y="1764406"/>
            <a:ext cx="436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hlinkClick r:id="rId3" action="ppaction://hlinksldjump"/>
              </a:rPr>
              <a:t>Maradona y </a:t>
            </a:r>
            <a:r>
              <a:rPr lang="es-CO" dirty="0" err="1" smtClean="0">
                <a:hlinkClick r:id="rId3" action="ppaction://hlinksldjump"/>
              </a:rPr>
              <a:t>ronaldinho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6903076" y="2758604"/>
            <a:ext cx="4327301" cy="37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hlinkClick r:id="rId4" action="ppaction://hlinksldjump"/>
              </a:rPr>
              <a:t>Maradona y </a:t>
            </a:r>
            <a:r>
              <a:rPr lang="es-CO" dirty="0" err="1" smtClean="0">
                <a:hlinkClick r:id="rId4" action="ppaction://hlinksldjump"/>
              </a:rPr>
              <a:t>neymar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6980349" y="3631842"/>
            <a:ext cx="428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hlinkClick r:id="rId4" action="ppaction://hlinksldjump"/>
              </a:rPr>
              <a:t>James y </a:t>
            </a:r>
            <a:r>
              <a:rPr lang="es-CO" dirty="0" err="1" smtClean="0">
                <a:hlinkClick r:id="rId4" action="ppaction://hlinksldjump"/>
              </a:rPr>
              <a:t>ronaldinho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7044744" y="4778062"/>
            <a:ext cx="4353059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hlinkClick r:id="rId4" action="ppaction://hlinksldjump"/>
              </a:rPr>
              <a:t>Messi y cuadrado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2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91" y="263990"/>
            <a:ext cx="4554107" cy="457849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34219" y="5060255"/>
            <a:ext cx="3296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dirty="0">
                <a:hlinkClick r:id="rId3" action="ppaction://hlinksldjump"/>
              </a:rPr>
              <a:t>Another question?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8761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117" y="1752106"/>
            <a:ext cx="5681964" cy="327383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40913" y="540435"/>
            <a:ext cx="321828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  <a:p>
            <a:r>
              <a:rPr lang="es-CO" sz="4400" dirty="0" err="1">
                <a:latin typeface="Arial Black" panose="020B0A04020102020204" pitchFamily="34" charset="0"/>
              </a:rPr>
              <a:t>very</a:t>
            </a:r>
            <a:r>
              <a:rPr lang="es-CO" sz="4400" dirty="0">
                <a:latin typeface="Arial Black" panose="020B0A04020102020204" pitchFamily="34" charset="0"/>
              </a:rPr>
              <a:t> </a:t>
            </a:r>
            <a:r>
              <a:rPr lang="es-CO" sz="4400" dirty="0" err="1">
                <a:latin typeface="Arial Black" panose="020B0A04020102020204" pitchFamily="34" charset="0"/>
              </a:rPr>
              <a:t>good</a:t>
            </a:r>
            <a:endParaRPr lang="es-CO" sz="4400" dirty="0">
              <a:latin typeface="Arial Black" panose="020B0A040201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128000" y="540435"/>
            <a:ext cx="3327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  <a:p>
            <a:r>
              <a:rPr lang="es-CO" sz="4400" dirty="0" err="1">
                <a:latin typeface="Arial Black" panose="020B0A04020102020204" pitchFamily="34" charset="0"/>
              </a:rPr>
              <a:t>very</a:t>
            </a:r>
            <a:r>
              <a:rPr lang="es-CO" sz="4400" dirty="0">
                <a:latin typeface="Arial Black" panose="020B0A04020102020204" pitchFamily="34" charset="0"/>
              </a:rPr>
              <a:t> </a:t>
            </a:r>
            <a:r>
              <a:rPr lang="es-CO" sz="4400" dirty="0" err="1">
                <a:latin typeface="Arial Black" panose="020B0A04020102020204" pitchFamily="34" charset="0"/>
              </a:rPr>
              <a:t>good</a:t>
            </a:r>
            <a:endParaRPr lang="es-CO" sz="4400" dirty="0">
              <a:latin typeface="Arial Black" panose="020B0A040201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026400" y="5191173"/>
            <a:ext cx="3429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  <a:p>
            <a:r>
              <a:rPr lang="es-CO" sz="4400" dirty="0" err="1">
                <a:latin typeface="Arial Black" panose="020B0A04020102020204" pitchFamily="34" charset="0"/>
              </a:rPr>
              <a:t>very</a:t>
            </a:r>
            <a:r>
              <a:rPr lang="es-CO" sz="4400" dirty="0">
                <a:latin typeface="Arial Black" panose="020B0A04020102020204" pitchFamily="34" charset="0"/>
              </a:rPr>
              <a:t> </a:t>
            </a:r>
            <a:r>
              <a:rPr lang="es-CO" sz="4400" dirty="0" err="1">
                <a:latin typeface="Arial Black" panose="020B0A04020102020204" pitchFamily="34" charset="0"/>
              </a:rPr>
              <a:t>good</a:t>
            </a:r>
            <a:endParaRPr lang="es-CO" sz="4400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82163" y="5006507"/>
            <a:ext cx="1935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3" action="ppaction://hlinksldjump"/>
              </a:rPr>
              <a:t>Another question?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84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149</Words>
  <Application>Microsoft Office PowerPoint</Application>
  <PresentationFormat>Panorámica</PresentationFormat>
  <Paragraphs>61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Aharoni</vt:lpstr>
      <vt:lpstr>Arial</vt:lpstr>
      <vt:lpstr>Arial Black</vt:lpstr>
      <vt:lpstr>Arial Narrow</vt:lpstr>
      <vt:lpstr>Bodoni MT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zahion</dc:creator>
  <cp:lastModifiedBy>zahion</cp:lastModifiedBy>
  <cp:revision>16</cp:revision>
  <dcterms:created xsi:type="dcterms:W3CDTF">2020-09-05T03:07:58Z</dcterms:created>
  <dcterms:modified xsi:type="dcterms:W3CDTF">2020-09-17T15:25:57Z</dcterms:modified>
</cp:coreProperties>
</file>