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2" r:id="rId6"/>
    <p:sldId id="259" r:id="rId7"/>
    <p:sldId id="260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66" d="100"/>
          <a:sy n="66" d="100"/>
        </p:scale>
        <p:origin x="77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E6-7635-433D-B6C7-823D2CAFCF5B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D82-4108-41FB-9B5A-FCBE2AD756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292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E6-7635-433D-B6C7-823D2CAFCF5B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D82-4108-41FB-9B5A-FCBE2AD756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86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E6-7635-433D-B6C7-823D2CAFCF5B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D82-4108-41FB-9B5A-FCBE2AD756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971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E6-7635-433D-B6C7-823D2CAFCF5B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D82-4108-41FB-9B5A-FCBE2AD756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270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E6-7635-433D-B6C7-823D2CAFCF5B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D82-4108-41FB-9B5A-FCBE2AD756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208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E6-7635-433D-B6C7-823D2CAFCF5B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D82-4108-41FB-9B5A-FCBE2AD756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809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E6-7635-433D-B6C7-823D2CAFCF5B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D82-4108-41FB-9B5A-FCBE2AD756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938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E6-7635-433D-B6C7-823D2CAFCF5B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D82-4108-41FB-9B5A-FCBE2AD756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09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E6-7635-433D-B6C7-823D2CAFCF5B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D82-4108-41FB-9B5A-FCBE2AD756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796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E6-7635-433D-B6C7-823D2CAFCF5B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D82-4108-41FB-9B5A-FCBE2AD756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49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E6-7635-433D-B6C7-823D2CAFCF5B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D82-4108-41FB-9B5A-FCBE2AD756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670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87E6-7635-433D-B6C7-823D2CAFCF5B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9D82-4108-41FB-9B5A-FCBE2AD756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588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ALBERTO CARBAJAL BORRERO </a:t>
            </a:r>
            <a:endParaRPr lang="es-CO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CC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SHARON DAYANNA GOMEZ FLOREZ </a:t>
            </a:r>
          </a:p>
          <a:p>
            <a:r>
              <a:rPr lang="es-CO" dirty="0" smtClean="0">
                <a:solidFill>
                  <a:srgbClr val="CC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GRADO 7-1 </a:t>
            </a:r>
          </a:p>
          <a:p>
            <a:r>
              <a:rPr lang="es-CO" dirty="0" smtClean="0">
                <a:solidFill>
                  <a:srgbClr val="CC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MATERIA: INGLES </a:t>
            </a:r>
          </a:p>
        </p:txBody>
      </p:sp>
    </p:spTree>
    <p:extLst>
      <p:ext uri="{BB962C8B-B14F-4D97-AF65-F5344CB8AC3E}">
        <p14:creationId xmlns:p14="http://schemas.microsoft.com/office/powerpoint/2010/main" val="11031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el De Fondo De Pantalla Completa, Fondo Negro, Cielo, En Forma De  Corazon De Fuego Imagen de fondo para descarga gratu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¿which member has more bones?</a:t>
            </a:r>
            <a:endParaRPr lang="es-CO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3075" y="2805113"/>
            <a:ext cx="4638675" cy="1938338"/>
          </a:xfrm>
        </p:spPr>
        <p:txBody>
          <a:bodyPr>
            <a:noAutofit/>
          </a:bodyPr>
          <a:lstStyle/>
          <a:p>
            <a:r>
              <a:rPr lang="es-CO" sz="4000" dirty="0" smtClean="0">
                <a:solidFill>
                  <a:srgbClr val="FF0000"/>
                </a:solidFill>
              </a:rPr>
              <a:t>A</a:t>
            </a:r>
            <a:r>
              <a:rPr lang="es-CO" sz="4000" dirty="0" smtClean="0"/>
              <a:t> . </a:t>
            </a:r>
            <a:r>
              <a:rPr lang="es-CO" sz="4000" dirty="0" smtClean="0">
                <a:hlinkClick r:id="rId3" action="ppaction://hlinksldjump"/>
              </a:rPr>
              <a:t>Feet</a:t>
            </a:r>
            <a:r>
              <a:rPr lang="es-CO" sz="4000" dirty="0" smtClean="0"/>
              <a:t> </a:t>
            </a:r>
          </a:p>
          <a:p>
            <a:endParaRPr lang="es-CO" sz="4000" dirty="0"/>
          </a:p>
          <a:p>
            <a:r>
              <a:rPr lang="es-CO" sz="4000" dirty="0" smtClean="0">
                <a:solidFill>
                  <a:srgbClr val="FF0000"/>
                </a:solidFill>
              </a:rPr>
              <a:t>B</a:t>
            </a:r>
            <a:r>
              <a:rPr lang="es-CO" sz="4000" dirty="0" smtClean="0"/>
              <a:t> . </a:t>
            </a:r>
            <a:r>
              <a:rPr lang="es-CO" sz="4000" dirty="0" smtClean="0">
                <a:hlinkClick r:id="rId4" action="ppaction://hlinksldjump"/>
              </a:rPr>
              <a:t>Hands</a:t>
            </a:r>
            <a:r>
              <a:rPr lang="es-CO" sz="4000" dirty="0" smtClean="0"/>
              <a:t> </a:t>
            </a:r>
            <a:endParaRPr lang="es-CO" sz="4000" dirty="0"/>
          </a:p>
        </p:txBody>
      </p:sp>
      <p:sp>
        <p:nvSpPr>
          <p:cNvPr id="4" name="AutoShape 4" descr="Las mujeres y el frío en los pies (y mano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125046"/>
            <a:ext cx="4578239" cy="31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el De Fondo De Pantalla Completa, Fondo Negro, Cielo, En Forma De  Corazon De Fuego Imagen de fondo para descarga gratu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210050" y="4210050"/>
            <a:ext cx="3448050" cy="7810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4551440" y="1607582"/>
            <a:ext cx="31774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Right</a:t>
            </a:r>
            <a:endParaRPr lang="es-CO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17918" y="4186623"/>
            <a:ext cx="3430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800" dirty="0" smtClean="0">
                <a:latin typeface="Algerian" panose="04020705040A02060702" pitchFamily="82" charset="0"/>
              </a:rPr>
              <a:t>following</a:t>
            </a:r>
            <a:endParaRPr lang="es-CO" sz="4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250028" y="4286746"/>
            <a:ext cx="2743200" cy="9935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189" y="540912"/>
            <a:ext cx="9105363" cy="3503053"/>
          </a:xfrm>
        </p:spPr>
        <p:txBody>
          <a:bodyPr>
            <a:noAutofit/>
          </a:bodyPr>
          <a:lstStyle/>
          <a:p>
            <a:pPr algn="ctr"/>
            <a:r>
              <a:rPr lang="es-CO" sz="8800" dirty="0" smtClean="0"/>
              <a:t>                       </a:t>
            </a:r>
            <a:r>
              <a:rPr lang="es-CO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GAME</a:t>
            </a:r>
            <a:r>
              <a:rPr lang="es-CO" sz="8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s-CO" sz="8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62907" y="4286745"/>
            <a:ext cx="2717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 smtClean="0">
                <a:latin typeface="Algerian" panose="04020705040A02060702" pitchFamily="82" charset="0"/>
              </a:rPr>
              <a:t>START </a:t>
            </a:r>
            <a:endParaRPr lang="es-CO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tel De Fondo De Pantalla Completa, Fondo Negro, Cielo, En Forma De  Corazon De Fuego Imagen de fondo para descarga gratu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¿</a:t>
            </a:r>
            <a:r>
              <a:rPr lang="es-CO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heart weighs more?</a:t>
            </a:r>
            <a:endParaRPr lang="es-CO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4450" y="2590799"/>
            <a:ext cx="5257800" cy="2609851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A</a:t>
            </a:r>
            <a:r>
              <a:rPr lang="es-CO" dirty="0" smtClean="0"/>
              <a:t> .  </a:t>
            </a:r>
            <a:r>
              <a:rPr lang="es-CO" sz="4400" dirty="0" smtClean="0">
                <a:hlinkClick r:id="rId3" action="ppaction://hlinksldjump"/>
              </a:rPr>
              <a:t>Sedentary healthy adult </a:t>
            </a:r>
            <a:endParaRPr lang="es-CO" sz="4400" dirty="0" smtClean="0"/>
          </a:p>
          <a:p>
            <a:endParaRPr lang="es-CO" sz="4400" dirty="0"/>
          </a:p>
          <a:p>
            <a:pPr marL="0" indent="0">
              <a:buNone/>
            </a:pPr>
            <a:r>
              <a:rPr lang="es-CO" dirty="0" smtClean="0"/>
              <a:t>.</a:t>
            </a:r>
            <a:r>
              <a:rPr lang="es-CO" dirty="0" smtClean="0">
                <a:solidFill>
                  <a:srgbClr val="FF0000"/>
                </a:solidFill>
              </a:rPr>
              <a:t>B </a:t>
            </a:r>
            <a:r>
              <a:rPr lang="es-CO" dirty="0" smtClean="0"/>
              <a:t>.  </a:t>
            </a:r>
            <a:r>
              <a:rPr lang="es-CO" sz="4800" dirty="0" smtClean="0">
                <a:hlinkClick r:id="rId4" action="ppaction://hlinksldjump"/>
              </a:rPr>
              <a:t>Athlete adult heart  </a:t>
            </a:r>
            <a:endParaRPr lang="es-CO" sz="4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38481" y="2590799"/>
            <a:ext cx="3479802" cy="260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¿</a:t>
            </a:r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How many bones has the human body</a:t>
            </a:r>
            <a:r>
              <a:rPr lang="es-CO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  <a:endParaRPr lang="es-CO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96221" y="2360831"/>
            <a:ext cx="155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rgbClr val="FF0000"/>
                </a:solidFill>
                <a:hlinkClick r:id="rId3" action="ppaction://hlinksldjump"/>
              </a:rPr>
              <a:t>A</a:t>
            </a:r>
            <a:r>
              <a:rPr lang="es-CO" sz="3600" dirty="0" smtClean="0">
                <a:hlinkClick r:id="rId3" action="ppaction://hlinksldjump"/>
              </a:rPr>
              <a:t> 105</a:t>
            </a:r>
            <a:endParaRPr lang="es-CO" sz="3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996221" y="3429000"/>
            <a:ext cx="144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rgbClr val="FF0000"/>
                </a:solidFill>
                <a:hlinkClick r:id="rId4" action="ppaction://hlinksldjump"/>
              </a:rPr>
              <a:t>B</a:t>
            </a:r>
            <a:r>
              <a:rPr lang="es-CO" sz="3600" dirty="0" smtClean="0">
                <a:hlinkClick r:id="rId4" action="ppaction://hlinksldjump"/>
              </a:rPr>
              <a:t> 206</a:t>
            </a:r>
            <a:endParaRPr lang="es-CO" sz="3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015541" y="4497169"/>
            <a:ext cx="142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rgbClr val="FF0000"/>
                </a:solidFill>
                <a:hlinkClick r:id="rId3" action="ppaction://hlinksldjump"/>
              </a:rPr>
              <a:t>C</a:t>
            </a:r>
            <a:r>
              <a:rPr lang="es-CO" sz="3600" dirty="0" smtClean="0">
                <a:hlinkClick r:id="rId3" action="ppaction://hlinksldjump"/>
              </a:rPr>
              <a:t> 300</a:t>
            </a:r>
            <a:endParaRPr lang="es-CO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849" y="2766698"/>
            <a:ext cx="4023647" cy="215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¿</a:t>
            </a:r>
            <a:r>
              <a:rPr lang="es-CO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</a:t>
            </a:r>
            <a:r>
              <a:rPr lang="es-CO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contains</a:t>
            </a:r>
            <a:r>
              <a:rPr lang="es-CO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more bacteria?</a:t>
            </a:r>
            <a:endParaRPr lang="es-CO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15662" y="2690446"/>
            <a:ext cx="19870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rgbClr val="FF0000"/>
                </a:solidFill>
              </a:rPr>
              <a:t>A</a:t>
            </a:r>
            <a:r>
              <a:rPr lang="es-CO" sz="3200" dirty="0" smtClean="0"/>
              <a:t>  </a:t>
            </a:r>
            <a:r>
              <a:rPr lang="es-CO" sz="3600" dirty="0" smtClean="0">
                <a:solidFill>
                  <a:srgbClr val="D60093"/>
                </a:solidFill>
                <a:hlinkClick r:id="rId3" action="ppaction://hlinksldjump"/>
              </a:rPr>
              <a:t>SALIVA</a:t>
            </a:r>
            <a:endParaRPr lang="es-CO" sz="3600" dirty="0" smtClean="0">
              <a:solidFill>
                <a:srgbClr val="D60093"/>
              </a:solidFill>
            </a:endParaRPr>
          </a:p>
          <a:p>
            <a:endParaRPr lang="es-CO" sz="3200" dirty="0"/>
          </a:p>
          <a:p>
            <a:endParaRPr lang="es-CO" sz="3200" dirty="0" smtClean="0"/>
          </a:p>
          <a:p>
            <a:r>
              <a:rPr lang="es-CO" sz="3200" dirty="0" smtClean="0">
                <a:solidFill>
                  <a:srgbClr val="FF0000"/>
                </a:solidFill>
              </a:rPr>
              <a:t>B</a:t>
            </a:r>
            <a:r>
              <a:rPr lang="es-CO" sz="3200" dirty="0" smtClean="0"/>
              <a:t> </a:t>
            </a:r>
            <a:r>
              <a:rPr lang="es-CO" sz="3200" dirty="0" smtClean="0">
                <a:hlinkClick r:id="rId4" action="ppaction://hlinksldjump"/>
              </a:rPr>
              <a:t>BLOOD</a:t>
            </a:r>
            <a:r>
              <a:rPr lang="es-CO" sz="3200" dirty="0" smtClean="0"/>
              <a:t>  </a:t>
            </a:r>
          </a:p>
          <a:p>
            <a:endParaRPr lang="es-CO" sz="3200" dirty="0"/>
          </a:p>
          <a:p>
            <a:endParaRPr lang="es-CO" sz="3200" dirty="0" smtClean="0"/>
          </a:p>
          <a:p>
            <a:r>
              <a:rPr lang="es-CO" sz="3200" dirty="0" smtClean="0">
                <a:solidFill>
                  <a:srgbClr val="FF0000"/>
                </a:solidFill>
              </a:rPr>
              <a:t>C</a:t>
            </a:r>
            <a:r>
              <a:rPr lang="es-CO" sz="3200" dirty="0" smtClean="0"/>
              <a:t>  </a:t>
            </a:r>
            <a:r>
              <a:rPr lang="es-CO" sz="3200" dirty="0" smtClean="0">
                <a:hlinkClick r:id="rId4" action="ppaction://hlinksldjump"/>
              </a:rPr>
              <a:t>URINE</a:t>
            </a:r>
            <a:r>
              <a:rPr lang="es-CO" sz="3200" dirty="0" smtClean="0"/>
              <a:t> </a:t>
            </a:r>
            <a:endParaRPr lang="es-CO" sz="3200" dirty="0"/>
          </a:p>
        </p:txBody>
      </p:sp>
      <p:pic>
        <p:nvPicPr>
          <p:cNvPr id="10242" name="Picture 2" descr="Crean una bacteria que deja de comer y que se alimenta de a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85" y="3009900"/>
            <a:ext cx="4119662" cy="231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el De Fondo De Pantalla Completa, Fondo Negro, Cielo, En Forma De  Corazon De Fuego Imagen de fondo para descarga gratu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71246" y="1561055"/>
            <a:ext cx="9249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láser</a:t>
            </a:r>
            <a:endParaRPr lang="es-CO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46585" y="3833445"/>
            <a:ext cx="4636475" cy="11609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323492" y="3833445"/>
            <a:ext cx="499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dirty="0" smtClean="0">
                <a:latin typeface="Algerian" panose="04020705040A02060702" pitchFamily="82" charset="0"/>
              </a:rPr>
              <a:t>try again</a:t>
            </a:r>
            <a:endParaRPr lang="es-CO" sz="7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el De Fondo De Pantalla Completa, Fondo Negro, Cielo, En Forma De  Corazon De Fuego Imagen de fondo para descarga gratui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¿per year, how many times can a man donate blood?</a:t>
            </a:r>
            <a:endParaRPr lang="es-CO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16369" y="2504629"/>
            <a:ext cx="40796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rgbClr val="FF0000"/>
                </a:solidFill>
              </a:rPr>
              <a:t>A . </a:t>
            </a:r>
            <a:r>
              <a:rPr lang="es-CO" sz="3200" dirty="0" smtClean="0">
                <a:hlinkClick r:id="rId3" action="ppaction://hlinksldjump"/>
              </a:rPr>
              <a:t>2 TIMES </a:t>
            </a:r>
            <a:endParaRPr lang="es-CO" sz="3200" dirty="0" smtClean="0"/>
          </a:p>
          <a:p>
            <a:pPr marL="342900" indent="-342900">
              <a:buAutoNum type="alphaUcParenR"/>
            </a:pPr>
            <a:endParaRPr lang="es-CO" sz="3200" dirty="0"/>
          </a:p>
          <a:p>
            <a:endParaRPr lang="es-CO" sz="3200" dirty="0"/>
          </a:p>
          <a:p>
            <a:r>
              <a:rPr lang="es-CO" sz="3200" dirty="0" smtClean="0">
                <a:solidFill>
                  <a:srgbClr val="FF0000"/>
                </a:solidFill>
              </a:rPr>
              <a:t>B . </a:t>
            </a:r>
            <a:r>
              <a:rPr lang="es-CO" sz="3200" dirty="0" smtClean="0">
                <a:hlinkClick r:id="rId4" action="ppaction://hlinksldjump"/>
              </a:rPr>
              <a:t>4 TIMES</a:t>
            </a:r>
            <a:endParaRPr lang="es-CO" sz="3200" dirty="0" smtClean="0"/>
          </a:p>
          <a:p>
            <a:pPr marL="342900" indent="-342900">
              <a:buAutoNum type="alphaUcParenR"/>
            </a:pPr>
            <a:endParaRPr lang="es-CO" sz="3200" dirty="0"/>
          </a:p>
          <a:p>
            <a:endParaRPr lang="es-CO" sz="3200" dirty="0"/>
          </a:p>
          <a:p>
            <a:r>
              <a:rPr lang="es-CO" sz="3200" dirty="0" smtClean="0">
                <a:solidFill>
                  <a:srgbClr val="FF0000"/>
                </a:solidFill>
              </a:rPr>
              <a:t>C </a:t>
            </a:r>
            <a:r>
              <a:rPr lang="es-CO" sz="3200" dirty="0" smtClean="0"/>
              <a:t>. </a:t>
            </a:r>
            <a:r>
              <a:rPr lang="es-CO" sz="3200" dirty="0" smtClean="0">
                <a:hlinkClick r:id="rId3" action="ppaction://hlinksldjump"/>
              </a:rPr>
              <a:t>5 TIMES </a:t>
            </a:r>
            <a:endParaRPr lang="es-CO" sz="32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060" y="2733228"/>
            <a:ext cx="4568240" cy="25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el De Fondo De Pantalla Completa, Fondo Negro, Cielo, En Forma De  Corazon De Fuego Imagen de fondo para descarga gratui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¿which is the largest internal organ?</a:t>
            </a:r>
            <a:endParaRPr lang="es-CO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90700" y="2289185"/>
            <a:ext cx="4305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rgbClr val="FF0000"/>
                </a:solidFill>
              </a:rPr>
              <a:t>A </a:t>
            </a:r>
            <a:r>
              <a:rPr lang="es-CO" sz="3600" dirty="0" smtClean="0"/>
              <a:t>. </a:t>
            </a:r>
            <a:r>
              <a:rPr lang="es-CO" sz="3600" dirty="0" smtClean="0">
                <a:hlinkClick r:id="rId3" action="ppaction://hlinksldjump"/>
              </a:rPr>
              <a:t>Estomago</a:t>
            </a:r>
            <a:r>
              <a:rPr lang="es-CO" sz="3600" dirty="0" smtClean="0"/>
              <a:t> </a:t>
            </a:r>
          </a:p>
          <a:p>
            <a:endParaRPr lang="es-CO" sz="3600" dirty="0"/>
          </a:p>
          <a:p>
            <a:endParaRPr lang="es-CO" sz="3600" dirty="0" smtClean="0"/>
          </a:p>
          <a:p>
            <a:r>
              <a:rPr lang="es-CO" sz="3600" dirty="0" smtClean="0">
                <a:solidFill>
                  <a:srgbClr val="FF0000"/>
                </a:solidFill>
              </a:rPr>
              <a:t>B </a:t>
            </a:r>
            <a:r>
              <a:rPr lang="es-CO" sz="3600" dirty="0" smtClean="0"/>
              <a:t>. </a:t>
            </a:r>
            <a:r>
              <a:rPr lang="es-CO" sz="3600" dirty="0" smtClean="0">
                <a:hlinkClick r:id="rId3" action="ppaction://hlinksldjump"/>
              </a:rPr>
              <a:t>Skin </a:t>
            </a:r>
            <a:endParaRPr lang="es-CO" sz="3600" dirty="0" smtClean="0"/>
          </a:p>
          <a:p>
            <a:endParaRPr lang="es-CO" sz="3600" dirty="0"/>
          </a:p>
          <a:p>
            <a:endParaRPr lang="es-CO" sz="3600" dirty="0" smtClean="0"/>
          </a:p>
          <a:p>
            <a:r>
              <a:rPr lang="es-CO" sz="3600" dirty="0" smtClean="0">
                <a:solidFill>
                  <a:srgbClr val="FF0000"/>
                </a:solidFill>
              </a:rPr>
              <a:t>C </a:t>
            </a:r>
            <a:r>
              <a:rPr lang="es-CO" sz="3600" dirty="0" smtClean="0"/>
              <a:t>. </a:t>
            </a:r>
            <a:r>
              <a:rPr lang="es-CO" sz="3600" dirty="0" smtClean="0">
                <a:hlinkClick r:id="rId4" action="ppaction://hlinksldjump"/>
              </a:rPr>
              <a:t>Liver</a:t>
            </a:r>
            <a:r>
              <a:rPr lang="es-CO" sz="3600" dirty="0" smtClean="0"/>
              <a:t> </a:t>
            </a:r>
            <a:endParaRPr lang="es-CO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294" y="2736057"/>
            <a:ext cx="4324405" cy="2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el De Fondo De Pantalla Completa, Fondo Negro, Cielo, En Forma De  Corazon De Fuego Imagen de fondo para descarga gratu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nails are composed of:</a:t>
            </a:r>
            <a:endParaRPr lang="es-CO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0200" y="2628899"/>
            <a:ext cx="4495800" cy="29194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4400" dirty="0" smtClean="0">
                <a:solidFill>
                  <a:srgbClr val="FF0000"/>
                </a:solidFill>
              </a:rPr>
              <a:t>A </a:t>
            </a:r>
            <a:r>
              <a:rPr lang="es-CO" sz="4400" dirty="0" smtClean="0"/>
              <a:t>. </a:t>
            </a:r>
            <a:r>
              <a:rPr lang="es-CO" sz="4400" dirty="0" smtClean="0">
                <a:hlinkClick r:id="rId3" action="ppaction://hlinksldjump"/>
              </a:rPr>
              <a:t>Calcium</a:t>
            </a:r>
            <a:r>
              <a:rPr lang="es-CO" sz="4400" dirty="0" smtClean="0"/>
              <a:t> </a:t>
            </a:r>
          </a:p>
          <a:p>
            <a:pPr marL="0" indent="0">
              <a:buNone/>
            </a:pPr>
            <a:endParaRPr lang="es-CO" sz="4400" dirty="0"/>
          </a:p>
          <a:p>
            <a:pPr marL="0" indent="0">
              <a:buNone/>
            </a:pPr>
            <a:r>
              <a:rPr lang="es-CO" sz="4400" dirty="0" smtClean="0">
                <a:solidFill>
                  <a:srgbClr val="FF0000"/>
                </a:solidFill>
              </a:rPr>
              <a:t>B</a:t>
            </a:r>
            <a:r>
              <a:rPr lang="es-CO" sz="4400" dirty="0" smtClean="0"/>
              <a:t> . </a:t>
            </a:r>
            <a:r>
              <a:rPr lang="es-CO" sz="4400" dirty="0" smtClean="0">
                <a:hlinkClick r:id="rId4" action="ppaction://hlinksldjump"/>
              </a:rPr>
              <a:t>Keratin</a:t>
            </a:r>
            <a:r>
              <a:rPr lang="es-CO" sz="4400" dirty="0" smtClean="0"/>
              <a:t> </a:t>
            </a:r>
          </a:p>
          <a:p>
            <a:pPr marL="0" indent="0">
              <a:buNone/>
            </a:pPr>
            <a:endParaRPr lang="es-CO" sz="4400" dirty="0"/>
          </a:p>
          <a:p>
            <a:pPr marL="0" indent="0">
              <a:buNone/>
            </a:pPr>
            <a:r>
              <a:rPr lang="es-CO" sz="4400" dirty="0" smtClean="0">
                <a:solidFill>
                  <a:srgbClr val="FF0000"/>
                </a:solidFill>
              </a:rPr>
              <a:t>C </a:t>
            </a:r>
            <a:r>
              <a:rPr lang="es-CO" sz="4400" dirty="0" smtClean="0">
                <a:hlinkClick r:id="rId3" action="ppaction://hlinksldjump"/>
              </a:rPr>
              <a:t>. Dermis </a:t>
            </a:r>
            <a:endParaRPr lang="es-CO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358" y="2628899"/>
            <a:ext cx="4298692" cy="3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122</Words>
  <Application>Microsoft Office PowerPoint</Application>
  <PresentationFormat>Panorámica</PresentationFormat>
  <Paragraphs>52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Aharoni</vt:lpstr>
      <vt:lpstr>Algerian</vt:lpstr>
      <vt:lpstr>Andalus</vt:lpstr>
      <vt:lpstr>Arial</vt:lpstr>
      <vt:lpstr>Calibri</vt:lpstr>
      <vt:lpstr>Calibri Light</vt:lpstr>
      <vt:lpstr>Tema de Office</vt:lpstr>
      <vt:lpstr>ALBERTO CARBAJAL BORRERO </vt:lpstr>
      <vt:lpstr>                       GAME </vt:lpstr>
      <vt:lpstr>¿what heart weighs more?</vt:lpstr>
      <vt:lpstr>¿How many bones has the human body?</vt:lpstr>
      <vt:lpstr> ¿which contains more bacteria?</vt:lpstr>
      <vt:lpstr>Presentación de PowerPoint</vt:lpstr>
      <vt:lpstr>¿per year, how many times can a man donate blood?</vt:lpstr>
      <vt:lpstr>¿which is the largest internal organ?</vt:lpstr>
      <vt:lpstr> the nails are composed of:</vt:lpstr>
      <vt:lpstr>¿which member has more bones?</vt:lpstr>
      <vt:lpstr>Presentación de PowerPoint</vt:lpstr>
    </vt:vector>
  </TitlesOfParts>
  <Company>Dixguel03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ALBERTO CARBAJAL BORRERO</dc:title>
  <dc:creator>Jhonier</dc:creator>
  <cp:lastModifiedBy>Jhonier</cp:lastModifiedBy>
  <cp:revision>18</cp:revision>
  <dcterms:created xsi:type="dcterms:W3CDTF">2020-09-17T17:01:11Z</dcterms:created>
  <dcterms:modified xsi:type="dcterms:W3CDTF">2020-09-17T19:59:42Z</dcterms:modified>
</cp:coreProperties>
</file>