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0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27E0-BF83-4904-9830-EC521EF5C37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6E35-FCFB-46EE-A47B-D00D6BEEE5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5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pastel tumblr | Fondos acuarela, Fondos de colores, Fondos para  diaposi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866606" y="901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2249664" y="707459"/>
            <a:ext cx="75329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presented </a:t>
            </a:r>
            <a:r>
              <a:rPr lang="en-US" altLang="en-US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by: Shara </a:t>
            </a:r>
            <a:r>
              <a:rPr lang="en-US" altLang="en-US" sz="40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yasno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Presented </a:t>
            </a:r>
            <a:r>
              <a:rPr lang="en-US" altLang="en-US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to: Marlin Sanchez</a:t>
            </a:r>
            <a:endParaRPr lang="en-US" altLang="en-US" sz="40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TOPIC: Animals </a:t>
            </a:r>
            <a:endParaRPr lang="en-US" altLang="en-US" sz="40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33988" y="4983058"/>
            <a:ext cx="1124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hlinkClick r:id="rId3" action="ppaction://hlinksldjump"/>
              </a:rPr>
              <a:t>GO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lliecrave tumblr backgrounds - Google Search | Fondos de colores, Fondo  de pantalla para teléfonos, Fondos para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56035" y="480113"/>
            <a:ext cx="1027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What animal is characterized by having 4 stomachs</a:t>
            </a:r>
          </a:p>
        </p:txBody>
      </p:sp>
      <p:sp>
        <p:nvSpPr>
          <p:cNvPr id="3" name="Elipse 2"/>
          <p:cNvSpPr/>
          <p:nvPr/>
        </p:nvSpPr>
        <p:spPr>
          <a:xfrm>
            <a:off x="1439916" y="2313589"/>
            <a:ext cx="1996966" cy="5990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Camel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439917" y="3429000"/>
            <a:ext cx="1996965" cy="5990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Cow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39918" y="4544411"/>
            <a:ext cx="1996964" cy="5990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Horse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558" y="1822800"/>
            <a:ext cx="2732690" cy="15806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752" y="1822800"/>
            <a:ext cx="2580493" cy="16422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724" y="4253182"/>
            <a:ext cx="3163614" cy="20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n de 𝓛𝓮𝔁 💙🖖🏼 em fondos de pantalla lindos | Capas para tumblr,  Wallpaper pastel, Galax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54732" y="438072"/>
            <a:ext cx="852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how many species of bears are there</a:t>
            </a:r>
            <a:endParaRPr lang="es-CO" sz="3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2028496" y="2291252"/>
            <a:ext cx="2060027" cy="7672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10 species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028496" y="3260834"/>
            <a:ext cx="2060026" cy="7567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15</a:t>
            </a:r>
            <a:r>
              <a:rPr lang="es-CO" dirty="0" smtClean="0">
                <a:hlinkClick r:id="rId3" action="ppaction://hlinksldjump"/>
              </a:rPr>
              <a:t>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species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028496" y="4219902"/>
            <a:ext cx="2060027" cy="804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8 species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738" y="1963644"/>
            <a:ext cx="4952343" cy="38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backgrounds tumblr | Fondos de pantallla, Fondos  tumblr, Fon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065" y="1320846"/>
            <a:ext cx="5715000" cy="43876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flipH="1">
            <a:off x="886097" y="1033462"/>
            <a:ext cx="580209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2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3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4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5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6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34415" y="1033461"/>
            <a:ext cx="639919" cy="452431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7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8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9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10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03490" y="325575"/>
            <a:ext cx="358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Arial Black" panose="020B0A04020102020204" pitchFamily="34" charset="0"/>
              </a:rPr>
              <a:t>VERY GOOD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fondos tumblr colores pastel | Beautiful  backdrops, Background pictures,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flipH="1">
            <a:off x="947056" y="1058092"/>
            <a:ext cx="555173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2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3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4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5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593977" y="927463"/>
            <a:ext cx="683623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7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8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9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10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carita Emojis triste | Imágenes para Pequ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57905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44536" y="469018"/>
            <a:ext cx="3612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GAME OVER</a:t>
            </a:r>
            <a:endParaRPr lang="en-US" sz="4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mblr_nnlcofu1v71uosmx1o1_1280.jpg (500×888) | Planos de fundo, Wallpaper  fofos, Wallpapers bon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775166" y="509451"/>
            <a:ext cx="4193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 LION IS: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19496" y="1788343"/>
            <a:ext cx="242098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Herbivores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419496" y="3205029"/>
            <a:ext cx="260386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Carnivorous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419496" y="4628880"/>
            <a:ext cx="246017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Omnivores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577" y="1994830"/>
            <a:ext cx="6270171" cy="38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ondos tumblr colores pastel | Fotografia de paisagem,  Imagem de fundo para iphone, Fundo de tela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782" y="1804030"/>
            <a:ext cx="5059417" cy="41936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9200" y="358914"/>
            <a:ext cx="1014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2222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 </a:t>
            </a:r>
            <a:r>
              <a:rPr lang="en-US" altLang="en-US" sz="3200" dirty="0">
                <a:solidFill>
                  <a:srgbClr val="2222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which continent does the panda bear live</a:t>
            </a:r>
            <a:r>
              <a:rPr lang="en-US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Elipse 5"/>
          <p:cNvSpPr/>
          <p:nvPr/>
        </p:nvSpPr>
        <p:spPr>
          <a:xfrm>
            <a:off x="1418898" y="1866320"/>
            <a:ext cx="231227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Europa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566043" y="3246151"/>
            <a:ext cx="2238702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África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345325" y="4671114"/>
            <a:ext cx="245942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Asia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de NuriaRubia em Pastel | Wallpapers bonitos, Walpapers fofos,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0479" y="346817"/>
            <a:ext cx="10894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222222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HOW MUCH IS THE GESTATION TIME OF A GIRAFFE</a:t>
            </a:r>
          </a:p>
        </p:txBody>
      </p:sp>
      <p:pic>
        <p:nvPicPr>
          <p:cNvPr id="2051" name="Picture 3" descr="La girafa animal de poder – el árbol y la libélu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984" y="2302692"/>
            <a:ext cx="5305097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1692165" y="2223981"/>
            <a:ext cx="2596055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15 MOTHS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797266" y="3644462"/>
            <a:ext cx="2427891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10 MOTHS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97266" y="5064943"/>
            <a:ext cx="243314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20 MOTHS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by isaura mano on i n s p i r e | Pretty backgrounds, Cute backgrounds,  Pastel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09506" y="563702"/>
            <a:ext cx="101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2222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HOW MUCH IS THE AVERAGE LIFE OF A PENGUIN</a:t>
            </a:r>
            <a:r>
              <a:rPr lang="en-US" alt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075" name="Picture 3" descr="▷¿Dónde viven los pingüinos? ✓ 【Actualizado 2020】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069" y="2034415"/>
            <a:ext cx="5228391" cy="41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636987" y="1555495"/>
            <a:ext cx="2343806" cy="13032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15 YEARS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10711" y="3327351"/>
            <a:ext cx="2317530" cy="13032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30 YEARS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636987" y="4876799"/>
            <a:ext cx="2317530" cy="13032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20 YEARS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 de Nore Alonso en fondos | Fondo de colores lisos, Fondos lisos, Fondos  de pantalla l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1437705" y="1944397"/>
            <a:ext cx="2251425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Blue whale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88047" y="3208983"/>
            <a:ext cx="2012731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Giraffe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437705" y="4576291"/>
            <a:ext cx="2133183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Tortoise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139" y="1527182"/>
            <a:ext cx="3083472" cy="174883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97534" y="426820"/>
            <a:ext cx="939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222222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which of these animals is not a mammal</a:t>
            </a:r>
            <a:r>
              <a:rPr lang="en-US" altLang="en-US" sz="32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427" y="1615949"/>
            <a:ext cx="2673240" cy="15712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193" y="3875677"/>
            <a:ext cx="3662023" cy="22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 de La. China. en Satek | Fondos de pantalla de iphone, Iphone fondos de  pantalla, Fondos de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45229" y="400358"/>
            <a:ext cx="10159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glow rad="101600">
                    <a:srgbClr val="00FFFF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which is the bird that lays the smallest egg</a:t>
            </a:r>
            <a:endParaRPr lang="es-CO" sz="3600" dirty="0">
              <a:effectLst>
                <a:glow rad="101600">
                  <a:srgbClr val="00FFFF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 descr="ᐈ Colibri a color imágenes de stock, dibujos colibrí | descargar en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7716" y="200810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860329" y="2245759"/>
            <a:ext cx="293238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Hummingbird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123088" y="3543300"/>
            <a:ext cx="2406869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P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arrot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270232" y="5039710"/>
            <a:ext cx="2112579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P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elican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855" y="1955799"/>
            <a:ext cx="2247900" cy="18476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4" y="4146967"/>
            <a:ext cx="3122224" cy="23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de Raquel De La cruz. en WALLPAPERS | Fondos acuarela, Fondos de  colores,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335091" y="595727"/>
            <a:ext cx="5679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400" dirty="0" smtClean="0">
                <a:effectLst>
                  <a:glow rad="101600">
                    <a:srgbClr val="FF33CC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What is a bípedal </a:t>
            </a:r>
            <a:endParaRPr lang="es-CO" sz="4400" dirty="0">
              <a:effectLst>
                <a:glow rad="101600">
                  <a:srgbClr val="FF33CC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219199" y="1860331"/>
            <a:ext cx="2659117" cy="111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Elephat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271750" y="3296307"/>
            <a:ext cx="2606566" cy="111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Rhino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271751" y="4732283"/>
            <a:ext cx="2606566" cy="111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Gorilla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296" y="1962149"/>
            <a:ext cx="3163614" cy="20245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495" y="1979892"/>
            <a:ext cx="3131820" cy="20068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245" y="4288877"/>
            <a:ext cx="3238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stel dust | Cute pastel wallpaper, Pastel background wallpapers, Cute  patterns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39359" y="202351"/>
            <a:ext cx="5586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which is a quadruped</a:t>
            </a:r>
          </a:p>
        </p:txBody>
      </p:sp>
      <p:sp>
        <p:nvSpPr>
          <p:cNvPr id="3" name="Elipse 2"/>
          <p:cNvSpPr/>
          <p:nvPr/>
        </p:nvSpPr>
        <p:spPr>
          <a:xfrm>
            <a:off x="2060271" y="1705225"/>
            <a:ext cx="2070539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Horse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076037" y="3066319"/>
            <a:ext cx="2054773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Meerkat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076037" y="4627056"/>
            <a:ext cx="2054773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Ostrich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36" y="1636602"/>
            <a:ext cx="2264489" cy="22587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51" y="1636602"/>
            <a:ext cx="2616586" cy="22587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310" y="4249817"/>
            <a:ext cx="3067306" cy="20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148</Words>
  <Application>Microsoft Office PowerPoint</Application>
  <PresentationFormat>Panorámica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pronautica3@outlook.es</dc:creator>
  <cp:lastModifiedBy>Hp</cp:lastModifiedBy>
  <cp:revision>24</cp:revision>
  <dcterms:created xsi:type="dcterms:W3CDTF">2020-09-04T22:28:15Z</dcterms:created>
  <dcterms:modified xsi:type="dcterms:W3CDTF">2020-10-20T14:56:50Z</dcterms:modified>
</cp:coreProperties>
</file>