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2C36CD9-1E71-453D-AFDC-9129BD28475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10F684D-652D-4763-9387-A6615A8283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My dream house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297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361074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table in the middle of my dining room. There are six chairs around the table. There are pictures on the wall. There is also a wooden chest of drawers, a  vase and candles on it.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dining room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27142"/>
            <a:ext cx="4650201" cy="3334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4951509" cy="3183272"/>
          </a:xfrm>
        </p:spPr>
        <p:txBody>
          <a:bodyPr/>
          <a:lstStyle/>
          <a:p>
            <a:r>
              <a:rPr lang="en-US" dirty="0"/>
              <a:t>opposite the swimming pool has a wooden </a:t>
            </a:r>
            <a:r>
              <a:rPr lang="en-US" dirty="0" smtClean="0"/>
              <a:t>table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swimming pool. You can swim in it and sunbathe nearby.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554196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095" y="1412776"/>
            <a:ext cx="4139952" cy="515719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en-US" dirty="0" smtClean="0"/>
              <a:t>I dream to live in a private house somewhere in the quite suburb of the city.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There are 2 bedrooms, 2 bathrooms, 2 living rooms, a study, a kitchen, a recreation room, a gym, a balcony and a swimming pool.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39314" cy="4799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76" y="1844824"/>
            <a:ext cx="3547614" cy="4669979"/>
          </a:xfrm>
        </p:spPr>
        <p:txBody>
          <a:bodyPr/>
          <a:lstStyle/>
          <a:p>
            <a:r>
              <a:rPr lang="en-US" dirty="0" smtClean="0"/>
              <a:t>There is a big bed near the wall, a table with two chairs near my bed and</a:t>
            </a:r>
            <a:r>
              <a:rPr lang="ru-RU" dirty="0" smtClean="0"/>
              <a:t> </a:t>
            </a:r>
            <a:r>
              <a:rPr lang="en-US" dirty="0" smtClean="0"/>
              <a:t>  a TV opposite the bed.</a:t>
            </a:r>
            <a:endParaRPr lang="ru-RU" dirty="0" smtClean="0"/>
          </a:p>
          <a:p>
            <a:r>
              <a:rPr lang="en-US" dirty="0" smtClean="0"/>
              <a:t>I like minimal but with style</a:t>
            </a:r>
            <a:r>
              <a:rPr lang="kk-KZ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my bedroom. It is very big and bright.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0" y="2348880"/>
            <a:ext cx="529509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3429000" cy="3819525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big sofa, There are white, black and green pillows on the sofa. There is a furry brown carpet on the floor. There are brown curtains on the windows. My living room is cozy and  stylish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living room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925144"/>
          </a:xfrm>
        </p:spPr>
        <p:txBody>
          <a:bodyPr/>
          <a:lstStyle/>
          <a:p>
            <a:r>
              <a:rPr lang="en-US" dirty="0" smtClean="0"/>
              <a:t>There is also a TV set in front of the sofa and a lamp near it.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living room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215881" cy="416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30480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modern kitchen set in my kitchen. There are shelves, cupboards, a sink, a microwave oven, an oven, a fridge, a freezer, a table and some chairs in my kitchen.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kitchen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62606"/>
            <a:ext cx="5912633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68960"/>
            <a:ext cx="4499992" cy="3057203"/>
          </a:xfrm>
        </p:spPr>
        <p:txBody>
          <a:bodyPr/>
          <a:lstStyle/>
          <a:p>
            <a:r>
              <a:rPr lang="en-US" dirty="0" smtClean="0"/>
              <a:t>There is a toilet pan, a bath, a shower, 2 a sink and a mirror in my bathroom.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my bathroom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9"/>
            <a:ext cx="448693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4191001" cy="4407408"/>
          </a:xfrm>
        </p:spPr>
        <p:txBody>
          <a:bodyPr/>
          <a:lstStyle/>
          <a:p>
            <a:r>
              <a:rPr lang="en-US" dirty="0"/>
              <a:t>This is my library with such masterpieces as Shakespeare, Margaret Mitchell and L.N Tolstoy.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library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354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9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931224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the break room</a:t>
            </a:r>
            <a:r>
              <a:rPr lang="ru-RU" dirty="0" smtClean="0"/>
              <a:t>.</a:t>
            </a:r>
            <a:r>
              <a:rPr lang="en-US" dirty="0" smtClean="0"/>
              <a:t> There is a pool table, a large sofa, TV and two armchairs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36" y="1842699"/>
            <a:ext cx="6915955" cy="461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109</TotalTime>
  <Words>344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My dream house </vt:lpstr>
      <vt:lpstr>Презентация PowerPoint</vt:lpstr>
      <vt:lpstr>This is my bedroom. It is very big and bright. </vt:lpstr>
      <vt:lpstr>This is my living room</vt:lpstr>
      <vt:lpstr>My living room</vt:lpstr>
      <vt:lpstr>This is my kitchen</vt:lpstr>
      <vt:lpstr>This is my bathroom</vt:lpstr>
      <vt:lpstr>my library </vt:lpstr>
      <vt:lpstr>This is the break room. There is a pool table, a large sofa, TV and two armchairs</vt:lpstr>
      <vt:lpstr>This is my dining room</vt:lpstr>
      <vt:lpstr>This is my swimming pool. You can swim in it and sunbathe nearby.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admin</dc:creator>
  <cp:lastModifiedBy>student</cp:lastModifiedBy>
  <cp:revision>10</cp:revision>
  <dcterms:created xsi:type="dcterms:W3CDTF">2016-02-11T10:39:56Z</dcterms:created>
  <dcterms:modified xsi:type="dcterms:W3CDTF">2016-02-11T10:15:18Z</dcterms:modified>
</cp:coreProperties>
</file>