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59" r:id="rId10"/>
    <p:sldId id="260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620C-B8CD-459E-B379-01D128F7668F}" type="datetimeFigureOut">
              <a:rPr lang="es-CO" smtClean="0"/>
              <a:t>16/09/2020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288E-B746-4E7B-B3C6-B54DB718F76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620C-B8CD-459E-B379-01D128F7668F}" type="datetimeFigureOut">
              <a:rPr lang="es-CO" smtClean="0"/>
              <a:t>16/09/2020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288E-B746-4E7B-B3C6-B54DB718F76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620C-B8CD-459E-B379-01D128F7668F}" type="datetimeFigureOut">
              <a:rPr lang="es-CO" smtClean="0"/>
              <a:t>16/09/2020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288E-B746-4E7B-B3C6-B54DB718F76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620C-B8CD-459E-B379-01D128F7668F}" type="datetimeFigureOut">
              <a:rPr lang="es-CO" smtClean="0"/>
              <a:t>16/09/2020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288E-B746-4E7B-B3C6-B54DB718F76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620C-B8CD-459E-B379-01D128F7668F}" type="datetimeFigureOut">
              <a:rPr lang="es-CO" smtClean="0"/>
              <a:t>16/09/2020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288E-B746-4E7B-B3C6-B54DB718F76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620C-B8CD-459E-B379-01D128F7668F}" type="datetimeFigureOut">
              <a:rPr lang="es-CO" smtClean="0"/>
              <a:t>16/09/2020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288E-B746-4E7B-B3C6-B54DB718F76E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620C-B8CD-459E-B379-01D128F7668F}" type="datetimeFigureOut">
              <a:rPr lang="es-CO" smtClean="0"/>
              <a:t>16/09/2020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288E-B746-4E7B-B3C6-B54DB718F76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620C-B8CD-459E-B379-01D128F7668F}" type="datetimeFigureOut">
              <a:rPr lang="es-CO" smtClean="0"/>
              <a:t>16/09/2020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288E-B746-4E7B-B3C6-B54DB718F76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620C-B8CD-459E-B379-01D128F7668F}" type="datetimeFigureOut">
              <a:rPr lang="es-CO" smtClean="0"/>
              <a:t>16/09/2020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288E-B746-4E7B-B3C6-B54DB718F76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620C-B8CD-459E-B379-01D128F7668F}" type="datetimeFigureOut">
              <a:rPr lang="es-CO" smtClean="0"/>
              <a:t>16/09/2020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8C288E-B746-4E7B-B3C6-B54DB718F76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620C-B8CD-459E-B379-01D128F7668F}" type="datetimeFigureOut">
              <a:rPr lang="es-CO" smtClean="0"/>
              <a:t>16/09/2020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288E-B746-4E7B-B3C6-B54DB718F76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4CA620C-B8CD-459E-B379-01D128F7668F}" type="datetimeFigureOut">
              <a:rPr lang="es-CO" smtClean="0"/>
              <a:t>16/09/2020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A8C288E-B746-4E7B-B3C6-B54DB718F76E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16633"/>
            <a:ext cx="8352928" cy="6480719"/>
          </a:xfrm>
        </p:spPr>
        <p:txBody>
          <a:bodyPr>
            <a:normAutofit/>
          </a:bodyPr>
          <a:lstStyle/>
          <a:p>
            <a:r>
              <a:rPr lang="es-CO" sz="4000" dirty="0" smtClean="0"/>
              <a:t>I.E. ALBERTOCARVAJAL BORRERO</a:t>
            </a:r>
            <a:br>
              <a:rPr lang="es-CO" sz="4000" dirty="0" smtClean="0"/>
            </a:br>
            <a:r>
              <a:rPr lang="es-CO" sz="4000" dirty="0"/>
              <a:t/>
            </a:r>
            <a:br>
              <a:rPr lang="es-CO" sz="4000" dirty="0"/>
            </a:br>
            <a:r>
              <a:rPr lang="es-CO" sz="4000" dirty="0" smtClean="0"/>
              <a:t>Miguel Ángel Romero</a:t>
            </a:r>
            <a:br>
              <a:rPr lang="es-CO" sz="4000" dirty="0" smtClean="0"/>
            </a:br>
            <a:r>
              <a:rPr lang="es-CO" sz="4000" dirty="0"/>
              <a:t/>
            </a:r>
            <a:br>
              <a:rPr lang="es-CO" sz="4000" dirty="0"/>
            </a:br>
            <a:r>
              <a:rPr lang="es-CO" sz="4000" dirty="0" smtClean="0"/>
              <a:t>Grade:7-1</a:t>
            </a:r>
            <a:br>
              <a:rPr lang="es-CO" sz="4000" dirty="0" smtClean="0"/>
            </a:br>
            <a:r>
              <a:rPr lang="es-CO" sz="4000" dirty="0"/>
              <a:t/>
            </a:r>
            <a:br>
              <a:rPr lang="es-CO" sz="4000" dirty="0"/>
            </a:br>
            <a:r>
              <a:rPr lang="es-CO" sz="4000" dirty="0" err="1" smtClean="0"/>
              <a:t>Topic</a:t>
            </a:r>
            <a:r>
              <a:rPr lang="es-CO" sz="4000" dirty="0" smtClean="0"/>
              <a:t>: </a:t>
            </a:r>
            <a:r>
              <a:rPr lang="es-CO" sz="4000" dirty="0" err="1" smtClean="0"/>
              <a:t>Game</a:t>
            </a:r>
            <a:r>
              <a:rPr lang="es-CO" sz="4000" dirty="0" smtClean="0"/>
              <a:t/>
            </a:r>
            <a:br>
              <a:rPr lang="es-CO" sz="4000" dirty="0" smtClean="0"/>
            </a:br>
            <a:r>
              <a:rPr lang="es-CO" sz="4000" dirty="0"/>
              <a:t/>
            </a:r>
            <a:br>
              <a:rPr lang="es-CO" sz="4000" dirty="0"/>
            </a:br>
            <a:r>
              <a:rPr lang="es-CO" sz="4000" dirty="0" err="1" smtClean="0"/>
              <a:t>Teacher</a:t>
            </a:r>
            <a:r>
              <a:rPr lang="es-CO" sz="4000" dirty="0" smtClean="0"/>
              <a:t>: Marlín Sánchez          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226884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 rot="20562818">
            <a:off x="179512" y="434861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GAME OVER</a:t>
            </a:r>
            <a:endParaRPr lang="es-CO" sz="32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028384" y="5949280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smtClean="0">
                <a:hlinkClick r:id="rId3" action="ppaction://hlinksldjump"/>
              </a:rPr>
              <a:t>1.</a:t>
            </a:r>
            <a:endParaRPr lang="es-CO" sz="4800" dirty="0"/>
          </a:p>
        </p:txBody>
      </p:sp>
    </p:spTree>
    <p:extLst>
      <p:ext uri="{BB962C8B-B14F-4D97-AF65-F5344CB8AC3E}">
        <p14:creationId xmlns:p14="http://schemas.microsoft.com/office/powerpoint/2010/main" val="383070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91" y="4822135"/>
            <a:ext cx="1458838" cy="79208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68" y="1340768"/>
            <a:ext cx="2732433" cy="768538"/>
          </a:xfrm>
          <a:prstGeom prst="rect">
            <a:avLst/>
          </a:prstGeom>
        </p:spPr>
      </p:pic>
      <p:sp>
        <p:nvSpPr>
          <p:cNvPr id="6" name="5 Flecha abajo"/>
          <p:cNvSpPr/>
          <p:nvPr/>
        </p:nvSpPr>
        <p:spPr>
          <a:xfrm>
            <a:off x="3934746" y="2780928"/>
            <a:ext cx="1368152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91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¿</a:t>
            </a:r>
            <a:r>
              <a:rPr lang="es-CO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WHAT  IS THE MOTHER?</a:t>
            </a:r>
            <a:endParaRPr lang="es-CO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7" t="6630" r="31271" b="7360"/>
          <a:stretch/>
        </p:blipFill>
        <p:spPr>
          <a:xfrm>
            <a:off x="1894451" y="3068960"/>
            <a:ext cx="1080120" cy="3048000"/>
          </a:xfrm>
          <a:prstGeom prst="rect">
            <a:avLst/>
          </a:prstGeom>
        </p:spPr>
      </p:pic>
      <p:pic>
        <p:nvPicPr>
          <p:cNvPr id="4" name="3 Imagen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r="4650" b="3696"/>
          <a:stretch/>
        </p:blipFill>
        <p:spPr>
          <a:xfrm>
            <a:off x="3995936" y="3068959"/>
            <a:ext cx="1404259" cy="2635153"/>
          </a:xfrm>
          <a:prstGeom prst="rect">
            <a:avLst/>
          </a:prstGeom>
        </p:spPr>
      </p:pic>
      <p:pic>
        <p:nvPicPr>
          <p:cNvPr id="5" name="4 Imagen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7" r="2805"/>
          <a:stretch/>
        </p:blipFill>
        <p:spPr>
          <a:xfrm>
            <a:off x="6732240" y="2924944"/>
            <a:ext cx="877956" cy="309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3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75008"/>
          </a:xfrm>
        </p:spPr>
        <p:txBody>
          <a:bodyPr/>
          <a:lstStyle/>
          <a:p>
            <a:pPr algn="ctr"/>
            <a:r>
              <a:rPr lang="es-CO" dirty="0" smtClean="0"/>
              <a:t>¿ </a:t>
            </a:r>
            <a:r>
              <a:rPr lang="en-US" dirty="0"/>
              <a:t>HOW MANY BROTHERS DO YOU THINK I </a:t>
            </a:r>
            <a:r>
              <a:rPr lang="en-US" dirty="0" smtClean="0"/>
              <a:t>HAVE?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889787" y="2514344"/>
            <a:ext cx="1521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 smtClean="0">
                <a:hlinkClick r:id="rId2" action="ppaction://hlinksldjump"/>
              </a:rPr>
              <a:t>2</a:t>
            </a:r>
            <a:endParaRPr lang="es-CO" sz="4400" dirty="0"/>
          </a:p>
        </p:txBody>
      </p:sp>
      <p:sp>
        <p:nvSpPr>
          <p:cNvPr id="10" name="9 CuadroTexto">
            <a:hlinkClick r:id="rId2" action="ppaction://hlinksldjump"/>
          </p:cNvPr>
          <p:cNvSpPr txBox="1"/>
          <p:nvPr/>
        </p:nvSpPr>
        <p:spPr>
          <a:xfrm>
            <a:off x="3563888" y="2514086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/>
              <a:t>     1</a:t>
            </a:r>
            <a:endParaRPr lang="es-CO" sz="4400" dirty="0"/>
          </a:p>
        </p:txBody>
      </p:sp>
      <p:sp>
        <p:nvSpPr>
          <p:cNvPr id="11" name="10 CuadroTexto">
            <a:hlinkClick r:id="rId3" action="ppaction://hlinksldjump"/>
          </p:cNvPr>
          <p:cNvSpPr txBox="1"/>
          <p:nvPr/>
        </p:nvSpPr>
        <p:spPr>
          <a:xfrm>
            <a:off x="6660232" y="2514087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/>
              <a:t> </a:t>
            </a:r>
            <a:r>
              <a:rPr lang="es-CO" sz="4400" dirty="0" smtClean="0">
                <a:hlinkClick r:id="rId4" action="ppaction://hlinksldjump"/>
              </a:rPr>
              <a:t>3</a:t>
            </a:r>
            <a:endParaRPr lang="es-CO" sz="4400" dirty="0"/>
          </a:p>
        </p:txBody>
      </p:sp>
      <p:sp>
        <p:nvSpPr>
          <p:cNvPr id="12" name="11 Rectángulo"/>
          <p:cNvSpPr/>
          <p:nvPr/>
        </p:nvSpPr>
        <p:spPr>
          <a:xfrm>
            <a:off x="4175956" y="2603443"/>
            <a:ext cx="792088" cy="6468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Rectángulo"/>
          <p:cNvSpPr/>
          <p:nvPr/>
        </p:nvSpPr>
        <p:spPr>
          <a:xfrm>
            <a:off x="6660232" y="2603443"/>
            <a:ext cx="792088" cy="6468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Rectángulo"/>
          <p:cNvSpPr/>
          <p:nvPr/>
        </p:nvSpPr>
        <p:spPr>
          <a:xfrm>
            <a:off x="1362739" y="2603443"/>
            <a:ext cx="688979" cy="6468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4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¿WHAT A BROTHER DO YOU THINK I AM?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467544" y="256916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FF0000"/>
                </a:solidFill>
                <a:hlinkClick r:id="rId2" action="ppaction://hlinksldjump"/>
              </a:rPr>
              <a:t>Hermano grande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707904" y="2564903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FF0000"/>
                </a:solidFill>
                <a:hlinkClick r:id="rId3" action="ppaction://hlinksldjump"/>
              </a:rPr>
              <a:t>Hermano pequeño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588224" y="256916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Hermano mediano </a:t>
            </a:r>
            <a:endParaRPr lang="es-CO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¿</a:t>
            </a:r>
            <a:r>
              <a:rPr lang="es-CO" dirty="0" err="1" smtClean="0"/>
              <a:t>wich</a:t>
            </a:r>
            <a:r>
              <a:rPr lang="es-CO" dirty="0" smtClean="0"/>
              <a:t> </a:t>
            </a:r>
            <a:r>
              <a:rPr lang="es-CO" dirty="0" err="1" smtClean="0"/>
              <a:t>is</a:t>
            </a:r>
            <a:r>
              <a:rPr lang="es-CO" dirty="0" smtClean="0"/>
              <a:t>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father</a:t>
            </a:r>
            <a:r>
              <a:rPr lang="es-CO" dirty="0" smtClean="0"/>
              <a:t>?</a:t>
            </a:r>
            <a:endParaRPr lang="es-CO" dirty="0"/>
          </a:p>
        </p:txBody>
      </p:sp>
      <p:pic>
        <p:nvPicPr>
          <p:cNvPr id="3" name="2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92896"/>
            <a:ext cx="1512168" cy="2016224"/>
          </a:xfrm>
          <a:prstGeom prst="rect">
            <a:avLst/>
          </a:prstGeom>
        </p:spPr>
      </p:pic>
      <p:pic>
        <p:nvPicPr>
          <p:cNvPr id="4" name="3 Imagen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7" t="2473" r="2589"/>
          <a:stretch/>
        </p:blipFill>
        <p:spPr>
          <a:xfrm>
            <a:off x="3851176" y="2492896"/>
            <a:ext cx="791344" cy="2232248"/>
          </a:xfrm>
          <a:prstGeom prst="rect">
            <a:avLst/>
          </a:prstGeom>
        </p:spPr>
      </p:pic>
      <p:pic>
        <p:nvPicPr>
          <p:cNvPr id="1026" name="Picture 2" descr="C:\Users\W7-0S\Pictures\89543034-dibujos-animados-de-abuelo-del-tema-de-persona-mayor-y-abuelos-diseño-aislado-ilustración-vectorial (1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92896"/>
            <a:ext cx="151216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6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8640"/>
            <a:ext cx="4597102" cy="452509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 rot="20203899">
            <a:off x="544772" y="390652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Andalus" pitchFamily="18" charset="-78"/>
                <a:cs typeface="Andalus" pitchFamily="18" charset="-78"/>
              </a:rPr>
              <a:t>VERY GOOD</a:t>
            </a:r>
            <a:endParaRPr lang="es-CO" sz="36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09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89" y="135"/>
            <a:ext cx="5533206" cy="485775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 rot="19851676">
            <a:off x="578414" y="533437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/>
              <a:t>VERY </a:t>
            </a:r>
            <a:r>
              <a:rPr lang="es-CO" sz="3600" dirty="0" smtClean="0">
                <a:latin typeface="Andalus" pitchFamily="18" charset="-78"/>
                <a:cs typeface="Andalus" pitchFamily="18" charset="-78"/>
              </a:rPr>
              <a:t>GOOD</a:t>
            </a:r>
            <a:endParaRPr lang="es-CO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026593" y="4108458"/>
            <a:ext cx="1043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>
                <a:hlinkClick r:id="rId3" action="ppaction://hlinksldjump"/>
              </a:rPr>
              <a:t>4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val="157445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 rot="20268807">
            <a:off x="396550" y="85145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Andalus" pitchFamily="18" charset="-78"/>
                <a:cs typeface="Andalus" pitchFamily="18" charset="-78"/>
              </a:rPr>
              <a:t>VERY GOOD</a:t>
            </a:r>
            <a:endParaRPr lang="es-CO" sz="3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8244408" y="580526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smtClean="0">
                <a:hlinkClick r:id="rId3" action="ppaction://hlinksldjump"/>
              </a:rPr>
              <a:t>2.</a:t>
            </a:r>
            <a:endParaRPr lang="es-CO" sz="4800" dirty="0"/>
          </a:p>
        </p:txBody>
      </p:sp>
    </p:spTree>
    <p:extLst>
      <p:ext uri="{BB962C8B-B14F-4D97-AF65-F5344CB8AC3E}">
        <p14:creationId xmlns:p14="http://schemas.microsoft.com/office/powerpoint/2010/main" val="228065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134</TotalTime>
  <Words>60</Words>
  <Application>Microsoft Office PowerPoint</Application>
  <PresentationFormat>Presentación en pantalla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Ángulos</vt:lpstr>
      <vt:lpstr>I.E. ALBERTOCARVAJAL BORRERO  Miguel Ángel Romero  Grade:7-1  Topic: Game  Teacher: Marlín Sánchez          </vt:lpstr>
      <vt:lpstr>Presentación de PowerPoint</vt:lpstr>
      <vt:lpstr>¿WHAT  IS THE MOTHER?</vt:lpstr>
      <vt:lpstr>¿ HOW MANY BROTHERS DO YOU THINK I HAVE? </vt:lpstr>
      <vt:lpstr>¿WHAT A BROTHER DO YOU THINK I AM?</vt:lpstr>
      <vt:lpstr>¿wich is the father?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I.E. ALBERTOCARVAJAL BORRERO  Miguel Ángel Romero  Grade:7-1  Topic: Game  Teacher: Marlin Sanchez</dc:title>
  <dc:creator>W7-0S</dc:creator>
  <cp:lastModifiedBy>W7-0S</cp:lastModifiedBy>
  <cp:revision>13</cp:revision>
  <dcterms:created xsi:type="dcterms:W3CDTF">2020-09-16T16:19:06Z</dcterms:created>
  <dcterms:modified xsi:type="dcterms:W3CDTF">2020-09-16T22:33:32Z</dcterms:modified>
</cp:coreProperties>
</file>