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CE4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C759-322F-458D-B42A-3C55509C15F4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B3913-B149-41BA-A137-7CC90EB9AF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9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C759-322F-458D-B42A-3C55509C15F4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B3913-B149-41BA-A137-7CC90EB9AF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73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C759-322F-458D-B42A-3C55509C15F4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B3913-B149-41BA-A137-7CC90EB9AF04}" type="slidenum">
              <a:rPr lang="en-US" smtClean="0"/>
              <a:t>‹Nº›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8974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C759-322F-458D-B42A-3C55509C15F4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B3913-B149-41BA-A137-7CC90EB9AF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11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C759-322F-458D-B42A-3C55509C15F4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B3913-B149-41BA-A137-7CC90EB9AF04}" type="slidenum">
              <a:rPr lang="en-US" smtClean="0"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1134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C759-322F-458D-B42A-3C55509C15F4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B3913-B149-41BA-A137-7CC90EB9AF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53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C759-322F-458D-B42A-3C55509C15F4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B3913-B149-41BA-A137-7CC90EB9AF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07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C759-322F-458D-B42A-3C55509C15F4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B3913-B149-41BA-A137-7CC90EB9AF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C759-322F-458D-B42A-3C55509C15F4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B3913-B149-41BA-A137-7CC90EB9AF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67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C759-322F-458D-B42A-3C55509C15F4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B3913-B149-41BA-A137-7CC90EB9AF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28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C759-322F-458D-B42A-3C55509C15F4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B3913-B149-41BA-A137-7CC90EB9AF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53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C759-322F-458D-B42A-3C55509C15F4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B3913-B149-41BA-A137-7CC90EB9AF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50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C759-322F-458D-B42A-3C55509C15F4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B3913-B149-41BA-A137-7CC90EB9AF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78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C759-322F-458D-B42A-3C55509C15F4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B3913-B149-41BA-A137-7CC90EB9AF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81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C759-322F-458D-B42A-3C55509C15F4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B3913-B149-41BA-A137-7CC90EB9AF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52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C759-322F-458D-B42A-3C55509C15F4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B3913-B149-41BA-A137-7CC90EB9AF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9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9C759-322F-458D-B42A-3C55509C15F4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A6B3913-B149-41BA-A137-7CC90EB9AF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4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2.xml"/><Relationship Id="rId7" Type="http://schemas.openxmlformats.org/officeDocument/2006/relationships/slide" Target="slide6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Relationship Id="rId9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9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9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slide" Target="slide9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2.xml"/><Relationship Id="rId7" Type="http://schemas.openxmlformats.org/officeDocument/2006/relationships/slide" Target="slide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Relationship Id="rId9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10492" y="0"/>
            <a:ext cx="9144000" cy="2197871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gerian" panose="04020705040A02060702" pitchFamily="82" charset="0"/>
              </a:rPr>
              <a:t/>
            </a:r>
            <a:b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gerian" panose="04020705040A02060702" pitchFamily="82" charset="0"/>
              </a:rPr>
            </a:b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gerian" panose="04020705040A02060702" pitchFamily="82" charset="0"/>
              </a:rPr>
              <a:t>presented by: Daniel Salazar </a:t>
            </a:r>
            <a:endParaRPr lang="en-US" sz="28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lgerian" panose="04020705040A02060702" pitchFamily="82" charset="0"/>
            </a:endParaRPr>
          </a:p>
          <a:p>
            <a:pPr algn="ctr"/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gerian" panose="04020705040A02060702" pitchFamily="82" charset="0"/>
              </a:rPr>
              <a:t>To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gerian" panose="04020705040A02060702" pitchFamily="82" charset="0"/>
              </a:rPr>
              <a:t>: Teacher and colleagues </a:t>
            </a:r>
            <a:endParaRPr lang="en-US" sz="28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lgerian" panose="04020705040A02060702" pitchFamily="82" charset="0"/>
            </a:endParaRPr>
          </a:p>
          <a:p>
            <a:pPr algn="ctr"/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gerian" panose="04020705040A02060702" pitchFamily="82" charset="0"/>
              </a:rPr>
              <a:t>subject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gerian" panose="04020705040A02060702" pitchFamily="82" charset="0"/>
              </a:rPr>
              <a:t>: English and technology </a:t>
            </a:r>
            <a:endParaRPr lang="en-US" sz="28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lgerian" panose="04020705040A02060702" pitchFamily="82" charset="0"/>
            </a:endParaRPr>
          </a:p>
          <a:p>
            <a:pPr algn="ctr"/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gerian" panose="04020705040A02060702" pitchFamily="82" charset="0"/>
              </a:rPr>
              <a:t>theme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gerian" panose="04020705040A02060702" pitchFamily="82" charset="0"/>
              </a:rPr>
              <a:t>: Animals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221480" y="2612572"/>
            <a:ext cx="31220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gerian" panose="04020705040A02060702" pitchFamily="82" charset="0"/>
              </a:rPr>
              <a:t/>
            </a:r>
            <a:b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gerian" panose="04020705040A02060702" pitchFamily="82" charset="0"/>
              </a:rPr>
            </a:br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gerian" panose="04020705040A02060702" pitchFamily="82" charset="0"/>
              </a:rPr>
              <a:t/>
            </a:r>
            <a:b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gerian" panose="04020705040A02060702" pitchFamily="82" charset="0"/>
              </a:rPr>
            </a:br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gerian" panose="04020705040A02060702" pitchFamily="82" charset="0"/>
              </a:rPr>
              <a:t>what does it consist of: There will be a series of questions that you will answer in the form of a game</a:t>
            </a:r>
          </a:p>
        </p:txBody>
      </p:sp>
      <p:sp>
        <p:nvSpPr>
          <p:cNvPr id="8" name="Elipse 7"/>
          <p:cNvSpPr/>
          <p:nvPr/>
        </p:nvSpPr>
        <p:spPr>
          <a:xfrm>
            <a:off x="4038601" y="5260860"/>
            <a:ext cx="3681548" cy="1113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744187" y="5466002"/>
            <a:ext cx="2270375" cy="70340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1" i="0" u="none" strike="noStrike" normalizeH="0" baseline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inherit"/>
                <a:hlinkClick r:id="rId2" action="ppaction://hlinksldjump"/>
              </a:rPr>
              <a:t>WE GO</a:t>
            </a:r>
            <a:r>
              <a:rPr kumimoji="0" lang="en-US" altLang="en-US" sz="4800" b="1" i="0" u="none" strike="noStrike" normalizeH="0" baseline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linkClick r:id="rId2" action="ppaction://hlinksldjump"/>
              </a:rPr>
              <a:t> </a:t>
            </a:r>
            <a:endParaRPr kumimoji="0" lang="en-US" altLang="en-US" sz="4800" b="1" i="0" u="none" strike="noStrike" normalizeH="0" baseline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74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redondeado 12"/>
          <p:cNvSpPr/>
          <p:nvPr/>
        </p:nvSpPr>
        <p:spPr>
          <a:xfrm>
            <a:off x="818604" y="600420"/>
            <a:ext cx="627018" cy="557267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/>
          <p:cNvSpPr txBox="1"/>
          <p:nvPr/>
        </p:nvSpPr>
        <p:spPr>
          <a:xfrm>
            <a:off x="3788228" y="901337"/>
            <a:ext cx="5551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>
                <a:solidFill>
                  <a:schemeClr val="accent2">
                    <a:lumMod val="75000"/>
                  </a:schemeClr>
                </a:solidFill>
              </a:rPr>
              <a:t>Congratulations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086" y="2030865"/>
            <a:ext cx="4150042" cy="3834357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918753" y="770709"/>
            <a:ext cx="4267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  <a:hlinkClick r:id="rId3" action="ppaction://hlinksldjump"/>
              </a:rPr>
              <a:t>1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940526" y="1547668"/>
            <a:ext cx="731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solidFill>
                  <a:schemeClr val="accent2">
                    <a:lumMod val="75000"/>
                  </a:schemeClr>
                </a:solidFill>
                <a:hlinkClick r:id="rId4" action="ppaction://hlinksldjump"/>
              </a:rPr>
              <a:t>2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901876" y="2303852"/>
            <a:ext cx="1235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schemeClr val="accent2">
                    <a:lumMod val="75000"/>
                  </a:schemeClr>
                </a:solidFill>
                <a:hlinkClick r:id="rId5" action="ppaction://hlinksldjump"/>
              </a:rPr>
              <a:t>3</a:t>
            </a:r>
            <a:r>
              <a:rPr lang="es-CO" dirty="0" smtClean="0"/>
              <a:t> </a:t>
            </a:r>
            <a:endParaRPr lang="en-US" dirty="0"/>
          </a:p>
        </p:txBody>
      </p:sp>
      <p:sp>
        <p:nvSpPr>
          <p:cNvPr id="9" name="CuadroTexto 8"/>
          <p:cNvSpPr txBox="1"/>
          <p:nvPr/>
        </p:nvSpPr>
        <p:spPr>
          <a:xfrm>
            <a:off x="906268" y="2967953"/>
            <a:ext cx="977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solidFill>
                  <a:schemeClr val="accent2">
                    <a:lumMod val="75000"/>
                  </a:schemeClr>
                </a:solidFill>
                <a:hlinkClick r:id="rId6" action="ppaction://hlinksldjump"/>
              </a:rPr>
              <a:t>4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906268" y="3736820"/>
            <a:ext cx="753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solidFill>
                  <a:schemeClr val="accent2">
                    <a:lumMod val="75000"/>
                  </a:schemeClr>
                </a:solidFill>
                <a:hlinkClick r:id="rId7" action="ppaction://hlinksldjump"/>
              </a:rPr>
              <a:t>5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886122" y="4547926"/>
            <a:ext cx="653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>
                <a:solidFill>
                  <a:schemeClr val="accent2">
                    <a:lumMod val="75000"/>
                  </a:schemeClr>
                </a:solidFill>
                <a:hlinkClick r:id="rId8" action="ppaction://hlinksldjump"/>
              </a:rPr>
              <a:t>6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89661" y="5465207"/>
            <a:ext cx="1158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>
                <a:solidFill>
                  <a:schemeClr val="accent2">
                    <a:lumMod val="75000"/>
                  </a:schemeClr>
                </a:solidFill>
                <a:hlinkClick r:id="rId9" action="ppaction://hlinksldjump"/>
              </a:rPr>
              <a:t>7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04903" y="1724297"/>
            <a:ext cx="53949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End of the game. Thanks for playing</a:t>
            </a:r>
          </a:p>
        </p:txBody>
      </p:sp>
    </p:spTree>
    <p:extLst>
      <p:ext uri="{BB962C8B-B14F-4D97-AF65-F5344CB8AC3E}">
        <p14:creationId xmlns:p14="http://schemas.microsoft.com/office/powerpoint/2010/main" val="323160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flipH="1">
            <a:off x="3792827" y="1761263"/>
            <a:ext cx="45719" cy="145914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 flipH="1">
            <a:off x="-465665" y="1907177"/>
            <a:ext cx="45719" cy="177662"/>
          </a:xfrm>
        </p:spPr>
        <p:txBody>
          <a:bodyPr>
            <a:normAutofit fontScale="40000" lnSpcReduction="20000"/>
          </a:bodyPr>
          <a:lstStyle/>
          <a:p>
            <a:r>
              <a:rPr lang="es-CO" dirty="0" smtClean="0"/>
              <a:t> </a:t>
            </a:r>
            <a:endParaRPr lang="en-US" dirty="0"/>
          </a:p>
        </p:txBody>
      </p:sp>
      <p:sp>
        <p:nvSpPr>
          <p:cNvPr id="4" name="AutoShape 2" descr="Color De Fondo Verde Azul Degradado | Fondo azul degradado, Fondos verdes,  Azul degradado"/>
          <p:cNvSpPr>
            <a:spLocks noChangeAspect="1" noChangeArrowheads="1"/>
          </p:cNvSpPr>
          <p:nvPr/>
        </p:nvSpPr>
        <p:spPr bwMode="auto">
          <a:xfrm>
            <a:off x="888274" y="3082063"/>
            <a:ext cx="1858101" cy="185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Color De Fondo Verde Azul Degradado | Fondo azul degradado, Fondos verdes,  Azul degrada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852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380515" y="180703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ectángulo redondeado 9"/>
          <p:cNvSpPr/>
          <p:nvPr/>
        </p:nvSpPr>
        <p:spPr>
          <a:xfrm>
            <a:off x="3942804" y="429545"/>
            <a:ext cx="3801291" cy="92796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130039" y="480268"/>
            <a:ext cx="3426823" cy="8265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normalizeH="0" baseline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inherit"/>
              </a:rPr>
              <a:t>which is the correct one?</a:t>
            </a:r>
            <a:r>
              <a:rPr kumimoji="0" lang="en-US" altLang="en-US" sz="2800" b="1" i="0" u="none" strike="noStrike" normalizeH="0" baseline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kumimoji="0" lang="en-US" altLang="en-US" sz="2800" b="1" i="0" u="none" strike="noStrike" normalizeH="0" baseline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6" name="Rectángulo redondeado 25"/>
          <p:cNvSpPr/>
          <p:nvPr/>
        </p:nvSpPr>
        <p:spPr>
          <a:xfrm>
            <a:off x="544784" y="1907177"/>
            <a:ext cx="2707867" cy="92156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adroTexto 10"/>
          <p:cNvSpPr txBox="1"/>
          <p:nvPr/>
        </p:nvSpPr>
        <p:spPr>
          <a:xfrm>
            <a:off x="860751" y="1982406"/>
            <a:ext cx="26619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 action="ppaction://hlinksldjump"/>
              </a:rPr>
              <a:t>peakok</a:t>
            </a:r>
            <a:endParaRPr lang="en-U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0" name="Rectángulo redondeado 29"/>
          <p:cNvSpPr/>
          <p:nvPr/>
        </p:nvSpPr>
        <p:spPr>
          <a:xfrm>
            <a:off x="538412" y="3101587"/>
            <a:ext cx="2714239" cy="92156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701537" y="3243788"/>
            <a:ext cx="2498862" cy="6418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i="0" u="none" strike="noStrike" normalizeH="0" baseline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nherit"/>
                <a:hlinkClick r:id="rId4" action="ppaction://hlinksldjump"/>
              </a:rPr>
              <a:t>Peacock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hlinkClick r:id="rId4" action="ppaction://hlinksldjump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ángulo redondeado 30"/>
          <p:cNvSpPr/>
          <p:nvPr/>
        </p:nvSpPr>
        <p:spPr>
          <a:xfrm>
            <a:off x="544784" y="4298249"/>
            <a:ext cx="2655615" cy="92156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adroTexto 27"/>
          <p:cNvSpPr txBox="1"/>
          <p:nvPr/>
        </p:nvSpPr>
        <p:spPr>
          <a:xfrm>
            <a:off x="805613" y="4385630"/>
            <a:ext cx="26676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 action="ppaction://hlinksldjump"/>
              </a:rPr>
              <a:t>Peacok</a:t>
            </a:r>
            <a:endParaRPr lang="en-U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460375" y="4940170"/>
            <a:ext cx="3811179" cy="559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AutoShape 9" descr="PAVO REAL ▷ Curiosidades, Características y Fotos de Pavos Real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3728" y="1931909"/>
            <a:ext cx="4906486" cy="33837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7497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Acuarela arte mano pintura fondo morado | Foto Grat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366" y="0"/>
            <a:ext cx="12192000" cy="6850063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2808514" y="535577"/>
            <a:ext cx="6492240" cy="731520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CE4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819572" y="592575"/>
            <a:ext cx="66901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nherit"/>
              </a:rPr>
              <a:t>which is the correct one?</a:t>
            </a:r>
            <a:r>
              <a:rPr lang="en-US" alt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endParaRPr lang="en-US" altLang="en-US" sz="3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328571" y="5052039"/>
            <a:ext cx="2764145" cy="1001613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CE4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328571" y="3527493"/>
            <a:ext cx="2805339" cy="1090364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CE4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307975" y="2158101"/>
            <a:ext cx="2805339" cy="1043236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CE4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14251" y="2069391"/>
            <a:ext cx="6096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hlinkClick r:id="rId3" action="ppaction://hlinksldjump"/>
              </a:rPr>
              <a:t>jellyfish</a:t>
            </a:r>
            <a:endParaRPr lang="en-US" sz="4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89833" y="3707664"/>
            <a:ext cx="2218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linkClick r:id="rId4" action="ppaction://hlinksldjump"/>
              </a:rPr>
              <a:t>Jellifish</a:t>
            </a:r>
            <a:endParaRPr lang="en-US" sz="4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30459" y="5212377"/>
            <a:ext cx="2401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linkClick r:id="rId4" action="ppaction://hlinksldjump"/>
              </a:rPr>
              <a:t>gellyfish</a:t>
            </a:r>
            <a:endParaRPr lang="en-US" sz="4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3402" y="2132272"/>
            <a:ext cx="4027352" cy="3578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5001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69"/>
            <a:ext cx="12192000" cy="6858569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3862250" y="535576"/>
            <a:ext cx="4014652" cy="99277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spc="50" dirty="0">
                <a:ln w="0"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nherit"/>
              </a:rPr>
              <a:t>which is the correct one?</a:t>
            </a:r>
            <a:r>
              <a:rPr lang="en-US" altLang="en-US" sz="2800" b="1" spc="50" dirty="0">
                <a:ln w="0"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endParaRPr lang="en-US" altLang="en-US" sz="2800" b="1" spc="50" dirty="0">
              <a:ln w="0"/>
              <a:solidFill>
                <a:schemeClr val="accent4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770709" y="2325190"/>
            <a:ext cx="2717074" cy="9467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redondeado 5"/>
          <p:cNvSpPr/>
          <p:nvPr/>
        </p:nvSpPr>
        <p:spPr>
          <a:xfrm>
            <a:off x="770709" y="3623052"/>
            <a:ext cx="2717074" cy="9467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ángulo redondeado 6"/>
          <p:cNvSpPr/>
          <p:nvPr/>
        </p:nvSpPr>
        <p:spPr>
          <a:xfrm>
            <a:off x="770709" y="4920915"/>
            <a:ext cx="2717074" cy="9467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adroTexto 7"/>
          <p:cNvSpPr txBox="1"/>
          <p:nvPr/>
        </p:nvSpPr>
        <p:spPr>
          <a:xfrm>
            <a:off x="1615439" y="2475410"/>
            <a:ext cx="2194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50" dirty="0">
                <a:ln w="0"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linkClick r:id="rId3" action="ppaction://hlinksldjump"/>
              </a:rPr>
              <a:t>bull</a:t>
            </a:r>
            <a:endParaRPr lang="en-US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619794" y="3773272"/>
            <a:ext cx="1867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spc="5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linkClick r:id="rId4" action="ppaction://hlinksldjump"/>
              </a:rPr>
              <a:t>bul</a:t>
            </a:r>
            <a:r>
              <a:rPr lang="es-CO" dirty="0" smtClean="0">
                <a:solidFill>
                  <a:schemeClr val="accent4">
                    <a:lumMod val="50000"/>
                  </a:schemeClr>
                </a:solidFill>
                <a:hlinkClick r:id="rId4" action="ppaction://hlinksldjump"/>
              </a:rPr>
              <a:t> 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543593" y="5088882"/>
            <a:ext cx="2338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spc="5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linkClick r:id="rId4" action="ppaction://hlinksldjump"/>
              </a:rPr>
              <a:t>Vull</a:t>
            </a:r>
            <a:endParaRPr lang="en-US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9848" y="2623907"/>
            <a:ext cx="5040086" cy="29450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8603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AutoShape 2" descr="Fondos de pantalla blancos - FondosM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ángulo redondeado 5"/>
          <p:cNvSpPr/>
          <p:nvPr/>
        </p:nvSpPr>
        <p:spPr>
          <a:xfrm>
            <a:off x="3633651" y="228684"/>
            <a:ext cx="4441371" cy="99277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/>
          <p:cNvSpPr txBox="1"/>
          <p:nvPr/>
        </p:nvSpPr>
        <p:spPr>
          <a:xfrm>
            <a:off x="3409404" y="186464"/>
            <a:ext cx="49900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nherit"/>
              </a:rPr>
              <a:t>which is the correct one?</a:t>
            </a:r>
            <a:endParaRPr lang="en-US" sz="3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307975" y="3429000"/>
            <a:ext cx="2905489" cy="99277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redondeado 9"/>
          <p:cNvSpPr/>
          <p:nvPr/>
        </p:nvSpPr>
        <p:spPr>
          <a:xfrm>
            <a:off x="307974" y="4994365"/>
            <a:ext cx="2905489" cy="99277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ángulo redondeado 10"/>
          <p:cNvSpPr/>
          <p:nvPr/>
        </p:nvSpPr>
        <p:spPr>
          <a:xfrm>
            <a:off x="307975" y="1863635"/>
            <a:ext cx="2905489" cy="99277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adroTexto 16"/>
          <p:cNvSpPr txBox="1"/>
          <p:nvPr/>
        </p:nvSpPr>
        <p:spPr>
          <a:xfrm>
            <a:off x="679269" y="5037576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linkClick r:id="rId3" action="ppaction://hlinksldjump"/>
              </a:rPr>
              <a:t>horse</a:t>
            </a:r>
            <a:endParaRPr lang="en-US" sz="5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718457" y="3472210"/>
            <a:ext cx="2259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linkClick r:id="rId4" action="ppaction://hlinksldjump"/>
              </a:rPr>
              <a:t>horce</a:t>
            </a:r>
            <a:endParaRPr lang="en-US" sz="4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891448" y="2004343"/>
            <a:ext cx="2517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linkClick r:id="rId4" action="ppaction://hlinksldjump"/>
              </a:rPr>
              <a:t>Orce</a:t>
            </a:r>
            <a:endParaRPr lang="en-US" sz="4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9027" y="1705470"/>
            <a:ext cx="5927408" cy="4439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11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4273922" y="531622"/>
            <a:ext cx="3189196" cy="699538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9FF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273922" y="585410"/>
            <a:ext cx="4101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solidFill>
                  <a:srgbClr val="00B0F0"/>
                </a:solidFill>
              </a:rPr>
              <a:t>What is the bird?    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9" name="AutoShape 4" descr="Por qué como un pájaro? | comounpaja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Imagen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9941" y="2550234"/>
            <a:ext cx="3322264" cy="24884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Imagen 1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3922" y="2550234"/>
            <a:ext cx="3078816" cy="24884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Imagen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916" y="2550234"/>
            <a:ext cx="2619375" cy="24884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4715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ángulo redondeado 3"/>
          <p:cNvSpPr/>
          <p:nvPr/>
        </p:nvSpPr>
        <p:spPr>
          <a:xfrm>
            <a:off x="3892731" y="561703"/>
            <a:ext cx="3618412" cy="1097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/>
          <p:cNvSpPr txBox="1"/>
          <p:nvPr/>
        </p:nvSpPr>
        <p:spPr>
          <a:xfrm>
            <a:off x="4101737" y="561703"/>
            <a:ext cx="35530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what is an iguana?</a:t>
            </a:r>
          </a:p>
        </p:txBody>
      </p:sp>
      <p:pic>
        <p:nvPicPr>
          <p:cNvPr id="6" name="Imagen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575" y="2769326"/>
            <a:ext cx="3118893" cy="24065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Imagen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1836" y="2677886"/>
            <a:ext cx="3159307" cy="24979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Imagen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0511" y="2677886"/>
            <a:ext cx="3198495" cy="24979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2488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4358640" y="496388"/>
            <a:ext cx="3474720" cy="966651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/>
          <p:cNvSpPr txBox="1"/>
          <p:nvPr/>
        </p:nvSpPr>
        <p:spPr>
          <a:xfrm>
            <a:off x="4676503" y="642874"/>
            <a:ext cx="3043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is a pet?</a:t>
            </a:r>
          </a:p>
        </p:txBody>
      </p:sp>
      <p:pic>
        <p:nvPicPr>
          <p:cNvPr id="6" name="Imagen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9749" y="2685772"/>
            <a:ext cx="3357154" cy="28599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Imagen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334" y="2685772"/>
            <a:ext cx="3094265" cy="28599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Imagen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9053" y="2685772"/>
            <a:ext cx="3028950" cy="28599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152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11"/>
          <p:cNvSpPr/>
          <p:nvPr/>
        </p:nvSpPr>
        <p:spPr>
          <a:xfrm>
            <a:off x="418011" y="355750"/>
            <a:ext cx="627018" cy="557267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/>
          <p:cNvSpPr txBox="1"/>
          <p:nvPr/>
        </p:nvSpPr>
        <p:spPr>
          <a:xfrm>
            <a:off x="3278777" y="470262"/>
            <a:ext cx="4963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  <a:p>
            <a:r>
              <a:rPr lang="es-CO" sz="3600" dirty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sorry, try again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743" y="1795734"/>
            <a:ext cx="4615951" cy="461595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18011" y="355750"/>
            <a:ext cx="1005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 smtClean="0">
                <a:solidFill>
                  <a:schemeClr val="accent2">
                    <a:lumMod val="75000"/>
                  </a:schemeClr>
                </a:solidFill>
                <a:hlinkClick r:id="rId3" action="ppaction://hlinksldjump"/>
              </a:rPr>
              <a:t>1</a:t>
            </a:r>
            <a:endParaRPr lang="en-US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98464" y="1198606"/>
            <a:ext cx="1436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>
                <a:solidFill>
                  <a:schemeClr val="accent2">
                    <a:lumMod val="75000"/>
                  </a:schemeClr>
                </a:solidFill>
                <a:hlinkClick r:id="rId4" action="ppaction://hlinksldjump"/>
              </a:rPr>
              <a:t>2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78869" y="2039688"/>
            <a:ext cx="155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>
                <a:solidFill>
                  <a:schemeClr val="accent2">
                    <a:lumMod val="75000"/>
                  </a:schemeClr>
                </a:solidFill>
                <a:hlinkClick r:id="rId5" action="ppaction://hlinksldjump"/>
              </a:rPr>
              <a:t>3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02919" y="2893921"/>
            <a:ext cx="1724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>
                <a:solidFill>
                  <a:schemeClr val="accent2">
                    <a:lumMod val="75000"/>
                  </a:schemeClr>
                </a:solidFill>
                <a:hlinkClick r:id="rId6" action="ppaction://hlinksldjump"/>
              </a:rPr>
              <a:t>4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22514" y="3648332"/>
            <a:ext cx="201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>
                <a:solidFill>
                  <a:schemeClr val="accent2">
                    <a:lumMod val="75000"/>
                  </a:schemeClr>
                </a:solidFill>
                <a:hlinkClick r:id="rId7" action="ppaction://hlinksldjump"/>
              </a:rPr>
              <a:t>5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02919" y="4411172"/>
            <a:ext cx="1319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>
                <a:solidFill>
                  <a:schemeClr val="accent2">
                    <a:lumMod val="75000"/>
                  </a:schemeClr>
                </a:solidFill>
                <a:hlinkClick r:id="rId8" action="ppaction://hlinksldjump"/>
              </a:rPr>
              <a:t>6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22514" y="5282092"/>
            <a:ext cx="1332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>
                <a:solidFill>
                  <a:schemeClr val="accent2">
                    <a:lumMod val="75000"/>
                  </a:schemeClr>
                </a:solidFill>
                <a:hlinkClick r:id="rId9" action="ppaction://hlinksldjump"/>
              </a:rPr>
              <a:t>7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65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158</TotalTime>
  <Words>81</Words>
  <Application>Microsoft Office PowerPoint</Application>
  <PresentationFormat>Panorámica</PresentationFormat>
  <Paragraphs>46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Algerian</vt:lpstr>
      <vt:lpstr>Arial</vt:lpstr>
      <vt:lpstr>Arial</vt:lpstr>
      <vt:lpstr>inherit</vt:lpstr>
      <vt:lpstr>Trebuchet MS</vt:lpstr>
      <vt:lpstr>Wingdings 3</vt:lpstr>
      <vt:lpstr>Faceta</vt:lpstr>
      <vt:lpstr>Presentación de PowerPoint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15</cp:revision>
  <dcterms:created xsi:type="dcterms:W3CDTF">2020-09-11T17:01:08Z</dcterms:created>
  <dcterms:modified xsi:type="dcterms:W3CDTF">2020-09-11T19:39:21Z</dcterms:modified>
</cp:coreProperties>
</file>