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93EC-E391-4492-8B88-F5557EA59589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69AE6-B47C-4792-B114-FE17BE2AA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6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F0EF2-E42A-479F-B3F7-861B05A2D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1611EA-FC18-487D-94C0-6A692D7B0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77306-D180-41FF-815D-45012432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71481-9A84-41D2-B9DD-2D28F98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8AE98-A1B1-4187-BF97-0D13DFF1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7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707B-ECB7-4270-9827-3FB022E8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36E81E-5303-4365-82EB-B8FB296A6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F8ACE-DDCF-4AD6-80EA-0F2D5727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6B6A7-FFAE-467E-BD44-52B9BA1F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5BA3D-E8C2-458B-8A09-4BDD64A0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47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4B9E4-A8AE-4BA5-BDE6-AF3E9D7C1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117482-BC91-4604-93E6-D311AD19B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14F736-9D3F-4501-864E-E460EB0E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B90D6-67DE-4EF3-ADEA-652483D9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9A52E6-FE0D-4A51-97EB-A4B82230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00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50C5D-AF99-4142-A651-7EA715F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02788-14EE-4365-934B-B43239C0A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3740F-D409-4178-9CEF-048EF2B2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9D817-5A1F-48E1-8F58-4D145BB5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3FDC2-20D3-4D32-9132-3847DACE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4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BA6AE-B47C-4AE5-B1F3-50E65997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88AD7-C70D-49CB-9B42-6D9A64D1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6A73D-9D32-4E0D-A806-96AE8055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18B86-86F5-4E31-9BDB-D140F146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8BA2F-EA19-4A27-9ECA-20D8CE51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0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B0346-46E7-440D-977B-30D790AF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AA889-75F7-4194-A5EA-155863032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D03029-F977-4ABF-A746-A3E43256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AD98C-3138-4183-B723-4E1A43B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68BEC-9983-43EE-99F5-D3A2BF4D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6997BC-4703-494C-8256-726FB1FB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7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74DEB-599B-4568-88C4-80033651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46FBE7-BEEC-41A5-9FFA-39854C04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01377E-19AB-4499-97E4-E7040BB6D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8EE2E5-F131-42BE-83B3-50748D1C8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C329FE-BEB8-4EF4-B95B-32DADC8B6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565B0C-2943-4CDD-9F4F-88791FE2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6BF4AF-D90A-4EDA-8966-09557C2D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A2FFBD-EA46-40E0-BB93-4F19A239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7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5156-EDB9-4FFC-B571-3D5B969F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EF1E54-A86D-4BDD-9F9D-E3592036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0E4E1F-2553-484F-95C3-9BADB87D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FCCDC5-E6B7-488C-B689-2F95EC16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02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2AD72C-4EB0-45B8-92D9-34697B4B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468E3C-17FE-44A9-99F9-09195AE0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AC109-1561-4372-B002-4A0E32E5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61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73644-AEA2-4944-8AFD-3B270AFF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DACF5-B90C-49CC-B456-65D6587F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93BCA-4F52-471F-BACA-48401646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F62FF1-4D11-40A3-83DF-91E9C2B8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D67A1-35D1-4DD9-9F56-4D09B02F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F1A469-85DC-418F-BF88-9CD02C58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24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3F33A-ECE4-4604-842F-91A5702C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AD9F8C-3F7A-4FC6-9BB5-0F117F857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7D86D-6690-4B53-8856-756AB3E34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AA79DD-ECC6-4521-A85A-00C22EB3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E62342-84E3-4952-BAD4-C9B2D52E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79338-35FB-4EEB-AD5A-B9DC2488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373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C8C708-B057-40AF-BC5E-E48C09A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4AC84D-BE74-4630-9FAF-AF6336EA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E1C19-89B6-4E80-9D80-0C0C60C67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5C5C-0F66-4FBA-BAE0-633517EB0020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4F03A-DBED-4A3F-A56E-3BD42CCBA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09DFB-5179-424C-8F3B-E86CFDD9C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560D-FFC6-4F29-AAD4-84D3561F4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2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23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2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24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4AE9C2-BE65-4816-B202-AE2132785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C03047-448A-45C4-AFCF-068A236145A0}"/>
              </a:ext>
            </a:extLst>
          </p:cNvPr>
          <p:cNvSpPr txBox="1"/>
          <p:nvPr/>
        </p:nvSpPr>
        <p:spPr>
          <a:xfrm>
            <a:off x="596348" y="151179"/>
            <a:ext cx="1099930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000" dirty="0"/>
              <a:t>I.E ALBERTO CARVAJAL BORRERO</a:t>
            </a:r>
            <a:br>
              <a:rPr lang="es-CO" sz="6000" dirty="0"/>
            </a:br>
            <a:r>
              <a:rPr lang="es-CO" sz="6000" dirty="0"/>
              <a:t>PRESENTED BY: ANDRES FELIPE PACHECO</a:t>
            </a:r>
            <a:br>
              <a:rPr lang="es-CO" sz="6000" dirty="0"/>
            </a:br>
            <a:r>
              <a:rPr lang="es-CO" sz="6000" dirty="0"/>
              <a:t>PRESENTED TO: MARLIN SANCHEZ</a:t>
            </a:r>
            <a:br>
              <a:rPr lang="es-CO" sz="6000" dirty="0"/>
            </a:br>
            <a:r>
              <a:rPr lang="es-CO" sz="6000" dirty="0"/>
              <a:t>TOPIC: ANIMALS </a:t>
            </a:r>
            <a:br>
              <a:rPr lang="es-CO" sz="6000" dirty="0"/>
            </a:br>
            <a:r>
              <a:rPr lang="es-CO" sz="6000" dirty="0"/>
              <a:t>GRADE: 7-1</a:t>
            </a:r>
            <a:br>
              <a:rPr lang="es-CO" sz="6000" dirty="0"/>
            </a:br>
            <a:r>
              <a:rPr lang="es-CO" sz="6000" dirty="0"/>
              <a:t>ENGLISH AREA</a:t>
            </a:r>
          </a:p>
        </p:txBody>
      </p:sp>
    </p:spTree>
    <p:extLst>
      <p:ext uri="{BB962C8B-B14F-4D97-AF65-F5344CB8AC3E}">
        <p14:creationId xmlns:p14="http://schemas.microsoft.com/office/powerpoint/2010/main" val="304156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FF921BF-DD33-499A-A71D-4954F018F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1F6ECE-1FA3-45E2-BE3B-DFF80A329164}"/>
              </a:ext>
            </a:extLst>
          </p:cNvPr>
          <p:cNvSpPr txBox="1"/>
          <p:nvPr/>
        </p:nvSpPr>
        <p:spPr>
          <a:xfrm>
            <a:off x="0" y="0"/>
            <a:ext cx="12298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>8.</a:t>
            </a:r>
            <a:r>
              <a:rPr lang="en-US" sz="6000" dirty="0"/>
              <a:t> Where do sea turtles lay their eggs?</a:t>
            </a:r>
            <a:endParaRPr lang="es-CO" sz="6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2A2235-855F-47D5-8236-D36768B9F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94" y="1166191"/>
            <a:ext cx="5434058" cy="5380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582110-8437-4B02-9965-3E5AC9ABE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55" y="1166191"/>
            <a:ext cx="1475360" cy="13961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0BFC08-42CE-4DE1-91E8-713B408609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55" y="5248859"/>
            <a:ext cx="1475360" cy="1396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AA749-54B2-4965-B73E-3179F78EA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55" y="3207525"/>
            <a:ext cx="1475360" cy="13961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829EFE-A95D-4955-8402-C788DBF37944}"/>
              </a:ext>
            </a:extLst>
          </p:cNvPr>
          <p:cNvSpPr txBox="1"/>
          <p:nvPr/>
        </p:nvSpPr>
        <p:spPr>
          <a:xfrm>
            <a:off x="10561983" y="1546633"/>
            <a:ext cx="59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770304-FECA-41E9-8FE2-FEC438C784F8}"/>
              </a:ext>
            </a:extLst>
          </p:cNvPr>
          <p:cNvSpPr txBox="1"/>
          <p:nvPr/>
        </p:nvSpPr>
        <p:spPr>
          <a:xfrm>
            <a:off x="10561983" y="3587967"/>
            <a:ext cx="59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B63500-7613-4333-B7CE-7E3A71053E15}"/>
              </a:ext>
            </a:extLst>
          </p:cNvPr>
          <p:cNvSpPr txBox="1"/>
          <p:nvPr/>
        </p:nvSpPr>
        <p:spPr>
          <a:xfrm>
            <a:off x="10561983" y="5673684"/>
            <a:ext cx="742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B80624-4710-4224-A832-6EC6F18DA269}"/>
              </a:ext>
            </a:extLst>
          </p:cNvPr>
          <p:cNvSpPr txBox="1"/>
          <p:nvPr/>
        </p:nvSpPr>
        <p:spPr>
          <a:xfrm>
            <a:off x="6692384" y="5457518"/>
            <a:ext cx="344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the sand on the beach</a:t>
            </a:r>
            <a:endParaRPr lang="es-CO"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642A87-6B1B-4498-AF14-CF4FF39E9C1A}"/>
              </a:ext>
            </a:extLst>
          </p:cNvPr>
          <p:cNvSpPr txBox="1"/>
          <p:nvPr/>
        </p:nvSpPr>
        <p:spPr>
          <a:xfrm>
            <a:off x="6692384" y="1342779"/>
            <a:ext cx="331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the water, floating freely</a:t>
            </a:r>
            <a:endParaRPr lang="es-CO" sz="3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6087CE-0B67-49C0-8663-EBA535A2019D}"/>
              </a:ext>
            </a:extLst>
          </p:cNvPr>
          <p:cNvSpPr txBox="1"/>
          <p:nvPr/>
        </p:nvSpPr>
        <p:spPr>
          <a:xfrm>
            <a:off x="6692384" y="3509788"/>
            <a:ext cx="331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the mud, in shallow water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2581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45D3AB-B9E6-41F7-9AF7-549C07BE9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8FC7C9F-C826-4482-AABD-15305C7B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16" y="1754325"/>
            <a:ext cx="6000750" cy="4858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E078C3-5C85-4840-AF5E-1711D01F6901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9.How long does it take for a snake to shed its skin?</a:t>
            </a:r>
            <a:endParaRPr lang="es-CO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6FC207-F260-4F31-AA18-3A6FE88EF8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717" y="5306457"/>
            <a:ext cx="1475360" cy="13961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2EFEC8-FE2E-4294-9FD8-BA6AED3922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717" y="3530391"/>
            <a:ext cx="1475360" cy="1396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E5819F-4DBE-4E31-8EA1-61DB8FE4ED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717" y="1754325"/>
            <a:ext cx="1475360" cy="13961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076BC81-0A4A-433A-B5D5-632D5CA8ED9D}"/>
              </a:ext>
            </a:extLst>
          </p:cNvPr>
          <p:cNvSpPr txBox="1"/>
          <p:nvPr/>
        </p:nvSpPr>
        <p:spPr>
          <a:xfrm>
            <a:off x="10681252" y="2134287"/>
            <a:ext cx="60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6F5CDE-9E11-4FCE-A185-F9E06ABF080F}"/>
              </a:ext>
            </a:extLst>
          </p:cNvPr>
          <p:cNvSpPr txBox="1"/>
          <p:nvPr/>
        </p:nvSpPr>
        <p:spPr>
          <a:xfrm>
            <a:off x="10681252" y="3910833"/>
            <a:ext cx="70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977E20-AD3F-4530-A3F1-63354CA5C87A}"/>
              </a:ext>
            </a:extLst>
          </p:cNvPr>
          <p:cNvSpPr txBox="1"/>
          <p:nvPr/>
        </p:nvSpPr>
        <p:spPr>
          <a:xfrm>
            <a:off x="10678597" y="5686899"/>
            <a:ext cx="60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078330-7BFE-467F-BDD5-3D90E0BB5215}"/>
              </a:ext>
            </a:extLst>
          </p:cNvPr>
          <p:cNvSpPr txBox="1"/>
          <p:nvPr/>
        </p:nvSpPr>
        <p:spPr>
          <a:xfrm>
            <a:off x="7126592" y="2349730"/>
            <a:ext cx="269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/>
              <a:t>About</a:t>
            </a:r>
            <a:r>
              <a:rPr lang="es-CO" sz="3200" dirty="0"/>
              <a:t> a </a:t>
            </a:r>
            <a:r>
              <a:rPr lang="es-CO" sz="3200" dirty="0" err="1"/>
              <a:t>day</a:t>
            </a:r>
            <a:endParaRPr lang="es-CO"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9C84B8-7158-41D1-BBD4-B35E9FA5FEAE}"/>
              </a:ext>
            </a:extLst>
          </p:cNvPr>
          <p:cNvSpPr txBox="1"/>
          <p:nvPr/>
        </p:nvSpPr>
        <p:spPr>
          <a:xfrm>
            <a:off x="7090336" y="4126276"/>
            <a:ext cx="293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/>
              <a:t>Around</a:t>
            </a:r>
            <a:r>
              <a:rPr lang="es-CO" sz="3200" dirty="0"/>
              <a:t> a </a:t>
            </a:r>
            <a:r>
              <a:rPr lang="es-CO" sz="3200" dirty="0" err="1"/>
              <a:t>month</a:t>
            </a:r>
            <a:endParaRPr lang="es-CO" sz="3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528761-4394-4368-8F00-6E3195F604A9}"/>
              </a:ext>
            </a:extLst>
          </p:cNvPr>
          <p:cNvSpPr txBox="1"/>
          <p:nvPr/>
        </p:nvSpPr>
        <p:spPr>
          <a:xfrm>
            <a:off x="6826831" y="5902342"/>
            <a:ext cx="346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A </a:t>
            </a:r>
            <a:r>
              <a:rPr lang="es-CO" sz="3200" dirty="0" err="1"/>
              <a:t>couple</a:t>
            </a:r>
            <a:r>
              <a:rPr lang="es-CO" sz="3200" dirty="0"/>
              <a:t> </a:t>
            </a:r>
            <a:r>
              <a:rPr lang="es-CO" sz="3200" dirty="0" err="1"/>
              <a:t>of</a:t>
            </a:r>
            <a:r>
              <a:rPr lang="es-CO" sz="3200" dirty="0"/>
              <a:t> </a:t>
            </a:r>
            <a:r>
              <a:rPr lang="es-CO" sz="3200" dirty="0" err="1"/>
              <a:t>weeks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54874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A7ED123-A978-459C-A182-B5FC816ABD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30ABCA-026A-4AAF-A5EE-952391EDD20A}"/>
              </a:ext>
            </a:extLst>
          </p:cNvPr>
          <p:cNvSpPr txBox="1"/>
          <p:nvPr/>
        </p:nvSpPr>
        <p:spPr>
          <a:xfrm>
            <a:off x="0" y="1457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10.</a:t>
            </a:r>
            <a:r>
              <a:rPr lang="en-US" sz="5400" dirty="0"/>
              <a:t> What is the heaviest species of eagle?</a:t>
            </a:r>
            <a:endParaRPr lang="es-CO" sz="5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0CAA67-DC5B-469A-9DFD-010CB9687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44" y="1285462"/>
            <a:ext cx="5070739" cy="52346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D80E55-0FC3-413E-9CDE-D1C43E1371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94" y="1285462"/>
            <a:ext cx="1475360" cy="13961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05BE05-168E-4290-BFFF-310405FB30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94" y="3204713"/>
            <a:ext cx="1475360" cy="1396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77B5F6-3A8E-4FCD-BAB1-7D72655D4C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94" y="5123965"/>
            <a:ext cx="1475360" cy="13961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719C74-6ABA-4796-973E-1E11C69920D9}"/>
              </a:ext>
            </a:extLst>
          </p:cNvPr>
          <p:cNvSpPr txBox="1"/>
          <p:nvPr/>
        </p:nvSpPr>
        <p:spPr>
          <a:xfrm>
            <a:off x="10508974" y="1629077"/>
            <a:ext cx="90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A6DCFC-FD71-4499-8CBC-0053E1C43DFB}"/>
              </a:ext>
            </a:extLst>
          </p:cNvPr>
          <p:cNvSpPr txBox="1"/>
          <p:nvPr/>
        </p:nvSpPr>
        <p:spPr>
          <a:xfrm>
            <a:off x="10508974" y="3585155"/>
            <a:ext cx="94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A57601-B66F-4C07-9157-5322EF71F6E6}"/>
              </a:ext>
            </a:extLst>
          </p:cNvPr>
          <p:cNvSpPr txBox="1"/>
          <p:nvPr/>
        </p:nvSpPr>
        <p:spPr>
          <a:xfrm>
            <a:off x="10508974" y="5572538"/>
            <a:ext cx="72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r>
              <a:rPr lang="es-ES" dirty="0"/>
              <a:t> 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058570-8B54-4F4A-BBD1-3CC5BBDBC586}"/>
              </a:ext>
            </a:extLst>
          </p:cNvPr>
          <p:cNvSpPr txBox="1"/>
          <p:nvPr/>
        </p:nvSpPr>
        <p:spPr>
          <a:xfrm>
            <a:off x="6374296" y="3800598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err="1"/>
              <a:t>Steller's</a:t>
            </a:r>
            <a:r>
              <a:rPr lang="es-CO" sz="3600" dirty="0"/>
              <a:t> </a:t>
            </a:r>
            <a:r>
              <a:rPr lang="es-CO" sz="3600" dirty="0" err="1"/>
              <a:t>eagle</a:t>
            </a:r>
            <a:endParaRPr lang="es-CO" sz="3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D9DD69-9131-423B-8D8F-DC48FDAF0150}"/>
              </a:ext>
            </a:extLst>
          </p:cNvPr>
          <p:cNvSpPr txBox="1"/>
          <p:nvPr/>
        </p:nvSpPr>
        <p:spPr>
          <a:xfrm>
            <a:off x="6738731" y="1782437"/>
            <a:ext cx="277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err="1"/>
              <a:t>Martial</a:t>
            </a:r>
            <a:r>
              <a:rPr lang="es-CO" sz="3600" dirty="0"/>
              <a:t> </a:t>
            </a:r>
            <a:r>
              <a:rPr lang="es-CO" sz="3600" dirty="0" err="1"/>
              <a:t>eagle</a:t>
            </a:r>
            <a:endParaRPr lang="es-CO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EF4E0C-3B8B-4BFF-9B18-0D8E4D55FE78}"/>
              </a:ext>
            </a:extLst>
          </p:cNvPr>
          <p:cNvSpPr txBox="1"/>
          <p:nvPr/>
        </p:nvSpPr>
        <p:spPr>
          <a:xfrm>
            <a:off x="6586331" y="5757203"/>
            <a:ext cx="29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err="1"/>
              <a:t>Harpy</a:t>
            </a:r>
            <a:r>
              <a:rPr lang="es-CO" sz="3600" dirty="0"/>
              <a:t> </a:t>
            </a:r>
            <a:r>
              <a:rPr lang="es-CO" sz="3600" dirty="0" err="1"/>
              <a:t>eagle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61606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7B20F2B-FE2B-4E42-AAC2-5CB7A712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E2B3E0-168C-47B3-AC81-1E9BE7028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968" y="0"/>
            <a:ext cx="2542032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E41A01-51C8-428E-B4AE-97C05EF9C34E}"/>
              </a:ext>
            </a:extLst>
          </p:cNvPr>
          <p:cNvSpPr txBox="1"/>
          <p:nvPr/>
        </p:nvSpPr>
        <p:spPr>
          <a:xfrm>
            <a:off x="9883404" y="0"/>
            <a:ext cx="20751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dirty="0">
                <a:solidFill>
                  <a:schemeClr val="bg1"/>
                </a:solidFill>
              </a:rPr>
              <a:t>SEGUIR</a:t>
            </a:r>
            <a:endParaRPr lang="es-CO" sz="38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C18812-1D55-4170-BF79-5DD4F423B652}"/>
              </a:ext>
            </a:extLst>
          </p:cNvPr>
          <p:cNvSpPr txBox="1"/>
          <p:nvPr/>
        </p:nvSpPr>
        <p:spPr>
          <a:xfrm>
            <a:off x="9980078" y="338554"/>
            <a:ext cx="188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A LA 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FF22E9-A915-4D1B-AE97-0E11E72EA6D4}"/>
              </a:ext>
            </a:extLst>
          </p:cNvPr>
          <p:cNvSpPr txBox="1"/>
          <p:nvPr/>
        </p:nvSpPr>
        <p:spPr>
          <a:xfrm>
            <a:off x="9463241" y="692497"/>
            <a:ext cx="291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PREGUNTA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5A29D7-07AC-4088-9273-4C8B927DA814}"/>
              </a:ext>
            </a:extLst>
          </p:cNvPr>
          <p:cNvSpPr txBox="1"/>
          <p:nvPr/>
        </p:nvSpPr>
        <p:spPr>
          <a:xfrm>
            <a:off x="10480939" y="1323009"/>
            <a:ext cx="8800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11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C18CE1-55C8-4354-9759-659B8B03B6F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13" y="267950"/>
            <a:ext cx="8514183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294086B2-F0C8-490E-9BA0-26B2101E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3" y="0"/>
            <a:ext cx="12206612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F1BAA-BB61-48DD-8924-D2C8C82E6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4203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4A40DB-EEC1-4754-8937-D3253A1BB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967" y="0"/>
            <a:ext cx="2542032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F3A0B8-68E1-4CC0-B220-F12826DE5D23}"/>
              </a:ext>
            </a:extLst>
          </p:cNvPr>
          <p:cNvSpPr txBox="1"/>
          <p:nvPr/>
        </p:nvSpPr>
        <p:spPr>
          <a:xfrm>
            <a:off x="-177381" y="0"/>
            <a:ext cx="289679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DEVOLVERME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29079F-0926-45A8-A3E7-69EB247FEE2F}"/>
              </a:ext>
            </a:extLst>
          </p:cNvPr>
          <p:cNvSpPr txBox="1"/>
          <p:nvPr/>
        </p:nvSpPr>
        <p:spPr>
          <a:xfrm>
            <a:off x="694545" y="344112"/>
            <a:ext cx="115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A LA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23129C-3312-4D16-84BA-24E31AE54642}"/>
              </a:ext>
            </a:extLst>
          </p:cNvPr>
          <p:cNvSpPr txBox="1"/>
          <p:nvPr/>
        </p:nvSpPr>
        <p:spPr>
          <a:xfrm>
            <a:off x="-92436" y="698055"/>
            <a:ext cx="271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PREGUNTA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366A12-9CA1-4C6B-8F4A-6CD40B0B6F04}"/>
              </a:ext>
            </a:extLst>
          </p:cNvPr>
          <p:cNvSpPr txBox="1"/>
          <p:nvPr/>
        </p:nvSpPr>
        <p:spPr>
          <a:xfrm>
            <a:off x="710678" y="1135563"/>
            <a:ext cx="11131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A0F5C3-B8F0-4D1E-8EF9-1D1C856662A0}"/>
              </a:ext>
            </a:extLst>
          </p:cNvPr>
          <p:cNvSpPr txBox="1"/>
          <p:nvPr/>
        </p:nvSpPr>
        <p:spPr>
          <a:xfrm>
            <a:off x="10019836" y="-24649"/>
            <a:ext cx="180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dirty="0">
                <a:solidFill>
                  <a:schemeClr val="bg1"/>
                </a:solidFill>
              </a:rPr>
              <a:t>SEGUIR</a:t>
            </a:r>
            <a:endParaRPr lang="es-CO" sz="3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F575E1-C34D-4D41-97A8-2C3EE531BBE1}"/>
              </a:ext>
            </a:extLst>
          </p:cNvPr>
          <p:cNvSpPr txBox="1"/>
          <p:nvPr/>
        </p:nvSpPr>
        <p:spPr>
          <a:xfrm>
            <a:off x="10119226" y="313905"/>
            <a:ext cx="160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A LA 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CD345C-ACF5-4323-B900-13491C4B696B}"/>
              </a:ext>
            </a:extLst>
          </p:cNvPr>
          <p:cNvSpPr txBox="1"/>
          <p:nvPr/>
        </p:nvSpPr>
        <p:spPr>
          <a:xfrm>
            <a:off x="9483121" y="739185"/>
            <a:ext cx="287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PREGUNTA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01EE6C-E245-4F12-9FBE-976C2A6B0182}"/>
              </a:ext>
            </a:extLst>
          </p:cNvPr>
          <p:cNvSpPr txBox="1"/>
          <p:nvPr/>
        </p:nvSpPr>
        <p:spPr>
          <a:xfrm>
            <a:off x="10434400" y="1299665"/>
            <a:ext cx="10469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11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D08C2F7-19AB-4CB3-BD18-F9160B99967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653" y="0"/>
            <a:ext cx="689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0CDD57-6FE0-4153-9818-1D8665B4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2D1972-7323-401D-8577-A634310B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" y="145774"/>
            <a:ext cx="10906539" cy="39093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3CD925-37C6-478C-9E43-1CC210D0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" y="4041913"/>
            <a:ext cx="10906539" cy="25545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2AA86-3982-4495-BEE6-EE3E5959F504}"/>
              </a:ext>
            </a:extLst>
          </p:cNvPr>
          <p:cNvSpPr txBox="1"/>
          <p:nvPr/>
        </p:nvSpPr>
        <p:spPr>
          <a:xfrm>
            <a:off x="3485321" y="4041913"/>
            <a:ext cx="5406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</a:t>
            </a:r>
            <a:r>
              <a:rPr lang="es-CO" sz="8000" dirty="0" err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Participating</a:t>
            </a:r>
            <a:endParaRPr lang="es-CO" sz="8000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491FDC9-8CB9-4EDF-838D-701F68346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CC723C-330B-4B57-959F-2800420932E9}"/>
              </a:ext>
            </a:extLst>
          </p:cNvPr>
          <p:cNvSpPr txBox="1"/>
          <p:nvPr/>
        </p:nvSpPr>
        <p:spPr>
          <a:xfrm>
            <a:off x="609600" y="13973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LET'S START AN ANIMAL GAME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5B6F13-CF44-468E-B6B3-3B2BC1AB22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0609" y="1335155"/>
            <a:ext cx="7871791" cy="55228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4AD342-06A6-472A-B191-CC67837022EB}"/>
              </a:ext>
            </a:extLst>
          </p:cNvPr>
          <p:cNvSpPr txBox="1"/>
          <p:nvPr/>
        </p:nvSpPr>
        <p:spPr>
          <a:xfrm>
            <a:off x="768625" y="5327519"/>
            <a:ext cx="3949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let's </a:t>
            </a:r>
            <a:r>
              <a:rPr lang="es-CO" sz="6000" dirty="0" err="1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play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194989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A1AB5A-F5E8-4D78-94A4-8F65F0ED3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58945D-E026-4C6B-B8CE-144357A099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40" y="1174472"/>
            <a:ext cx="5141523" cy="556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A28D57-A0FB-45CF-97E6-7BFC4BEAAEAC}"/>
              </a:ext>
            </a:extLst>
          </p:cNvPr>
          <p:cNvSpPr txBox="1"/>
          <p:nvPr/>
        </p:nvSpPr>
        <p:spPr>
          <a:xfrm>
            <a:off x="675860" y="92765"/>
            <a:ext cx="11211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1.What is the crocodile doing?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EC6AEA-5A82-4211-BC24-777B2C030667}"/>
              </a:ext>
            </a:extLst>
          </p:cNvPr>
          <p:cNvSpPr/>
          <p:nvPr/>
        </p:nvSpPr>
        <p:spPr>
          <a:xfrm>
            <a:off x="377237" y="1200761"/>
            <a:ext cx="1285462" cy="1298713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B4786DA-6EE1-47F9-8189-DE657F1A0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37" y="3333717"/>
            <a:ext cx="1286367" cy="12985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1615EB-F515-4B38-8361-63967F4BF6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32" y="5466519"/>
            <a:ext cx="1286367" cy="12985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EF604E8-D6CF-4D1B-A43A-19F59D8C6665}"/>
              </a:ext>
            </a:extLst>
          </p:cNvPr>
          <p:cNvSpPr txBox="1"/>
          <p:nvPr/>
        </p:nvSpPr>
        <p:spPr>
          <a:xfrm>
            <a:off x="708539" y="1296910"/>
            <a:ext cx="128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4871CA-0FE5-4E15-B172-361CF8586110}"/>
              </a:ext>
            </a:extLst>
          </p:cNvPr>
          <p:cNvSpPr txBox="1"/>
          <p:nvPr/>
        </p:nvSpPr>
        <p:spPr>
          <a:xfrm>
            <a:off x="714714" y="3475165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AC3624-9063-4718-9118-D0728BD7C80E}"/>
              </a:ext>
            </a:extLst>
          </p:cNvPr>
          <p:cNvSpPr txBox="1"/>
          <p:nvPr/>
        </p:nvSpPr>
        <p:spPr>
          <a:xfrm>
            <a:off x="675860" y="5600847"/>
            <a:ext cx="10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A59429-1139-442E-BEA8-4944F29024B1}"/>
              </a:ext>
            </a:extLst>
          </p:cNvPr>
          <p:cNvSpPr txBox="1"/>
          <p:nvPr/>
        </p:nvSpPr>
        <p:spPr>
          <a:xfrm>
            <a:off x="1762539" y="1563757"/>
            <a:ext cx="469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</a:t>
            </a:r>
            <a:r>
              <a:rPr lang="es-CO" sz="3200" dirty="0" err="1"/>
              <a:t>Crocodile</a:t>
            </a:r>
            <a:r>
              <a:rPr lang="es-CO" sz="3200" dirty="0"/>
              <a:t> </a:t>
            </a:r>
            <a:r>
              <a:rPr lang="es-CO" sz="3200" dirty="0" err="1"/>
              <a:t>Is</a:t>
            </a:r>
            <a:r>
              <a:rPr lang="es-CO" sz="3200" dirty="0"/>
              <a:t> </a:t>
            </a:r>
            <a:r>
              <a:rPr lang="es-CO" sz="3200" dirty="0" err="1"/>
              <a:t>Swimming</a:t>
            </a:r>
            <a:endParaRPr lang="es-CO" sz="3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14F5865-F0A6-43AC-B477-1F5A4D8FDCD5}"/>
              </a:ext>
            </a:extLst>
          </p:cNvPr>
          <p:cNvSpPr txBox="1"/>
          <p:nvPr/>
        </p:nvSpPr>
        <p:spPr>
          <a:xfrm>
            <a:off x="1805545" y="3696745"/>
            <a:ext cx="461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</a:t>
            </a:r>
            <a:r>
              <a:rPr lang="es-CO" sz="3200" dirty="0" err="1"/>
              <a:t>Crocodile</a:t>
            </a:r>
            <a:r>
              <a:rPr lang="es-CO" sz="3200" dirty="0"/>
              <a:t> </a:t>
            </a:r>
            <a:r>
              <a:rPr lang="es-CO" sz="3200" dirty="0" err="1"/>
              <a:t>Is</a:t>
            </a:r>
            <a:r>
              <a:rPr lang="es-CO" sz="3200" dirty="0"/>
              <a:t> </a:t>
            </a:r>
            <a:r>
              <a:rPr lang="es-CO" sz="3200" dirty="0" err="1"/>
              <a:t>Eating</a:t>
            </a:r>
            <a:endParaRPr lang="es-CO" sz="3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24ED66-0CAD-4ADA-A61D-C855ABB2F616}"/>
              </a:ext>
            </a:extLst>
          </p:cNvPr>
          <p:cNvSpPr txBox="1"/>
          <p:nvPr/>
        </p:nvSpPr>
        <p:spPr>
          <a:xfrm>
            <a:off x="1894162" y="5816290"/>
            <a:ext cx="435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</a:t>
            </a:r>
            <a:r>
              <a:rPr lang="es-CO" sz="3200" dirty="0" err="1"/>
              <a:t>Crocodile</a:t>
            </a:r>
            <a:r>
              <a:rPr lang="es-CO" sz="3200" dirty="0"/>
              <a:t> </a:t>
            </a:r>
            <a:r>
              <a:rPr lang="es-CO" sz="3200" dirty="0" err="1"/>
              <a:t>Is</a:t>
            </a:r>
            <a:r>
              <a:rPr lang="es-CO" sz="3200" dirty="0"/>
              <a:t> Sleeping</a:t>
            </a:r>
          </a:p>
        </p:txBody>
      </p:sp>
    </p:spTree>
    <p:extLst>
      <p:ext uri="{BB962C8B-B14F-4D97-AF65-F5344CB8AC3E}">
        <p14:creationId xmlns:p14="http://schemas.microsoft.com/office/powerpoint/2010/main" val="70667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4609864-CDB1-4E1D-83D1-F0E18403D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8A4E66-BC68-4F2E-998E-A66A1814A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9"/>
          <a:stretch/>
        </p:blipFill>
        <p:spPr>
          <a:xfrm>
            <a:off x="6652592" y="1219200"/>
            <a:ext cx="5302940" cy="523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31EEF3-4606-40AD-98F2-03B8E05BD843}"/>
              </a:ext>
            </a:extLst>
          </p:cNvPr>
          <p:cNvSpPr txBox="1"/>
          <p:nvPr/>
        </p:nvSpPr>
        <p:spPr>
          <a:xfrm>
            <a:off x="543339" y="0"/>
            <a:ext cx="11529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>2.</a:t>
            </a:r>
            <a:r>
              <a:rPr lang="en-US" sz="6000" dirty="0"/>
              <a:t> </a:t>
            </a:r>
            <a:r>
              <a:rPr lang="en-US" sz="6600" dirty="0"/>
              <a:t>The</a:t>
            </a:r>
            <a:r>
              <a:rPr lang="en-US" sz="6000" dirty="0"/>
              <a:t> Lion That Will Make?</a:t>
            </a:r>
            <a:endParaRPr lang="es-CO" sz="6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FC010B-E586-42B5-914A-02577351B4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87" y="1219200"/>
            <a:ext cx="1313426" cy="1325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5F1219-3BE8-47EF-BC0F-1B6E1379F2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8" y="3314144"/>
            <a:ext cx="1313426" cy="13537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AA74BA-A948-4307-81E0-713FFEB2F8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87" y="5333931"/>
            <a:ext cx="1313426" cy="132587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A96436E-9F21-44D6-9CEB-B3589697D152}"/>
              </a:ext>
            </a:extLst>
          </p:cNvPr>
          <p:cNvSpPr txBox="1"/>
          <p:nvPr/>
        </p:nvSpPr>
        <p:spPr>
          <a:xfrm>
            <a:off x="756105" y="1346543"/>
            <a:ext cx="80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30E9A1-4785-416B-8CAD-D3CD9451DC48}"/>
              </a:ext>
            </a:extLst>
          </p:cNvPr>
          <p:cNvSpPr txBox="1"/>
          <p:nvPr/>
        </p:nvSpPr>
        <p:spPr>
          <a:xfrm>
            <a:off x="756105" y="3483196"/>
            <a:ext cx="96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68B1FE-B917-4CD1-A5A2-730C30EA5ABD}"/>
              </a:ext>
            </a:extLst>
          </p:cNvPr>
          <p:cNvSpPr txBox="1"/>
          <p:nvPr/>
        </p:nvSpPr>
        <p:spPr>
          <a:xfrm>
            <a:off x="756105" y="5489037"/>
            <a:ext cx="86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77BBB4-46F5-43A0-AC7E-1243899524CC}"/>
              </a:ext>
            </a:extLst>
          </p:cNvPr>
          <p:cNvSpPr txBox="1"/>
          <p:nvPr/>
        </p:nvSpPr>
        <p:spPr>
          <a:xfrm>
            <a:off x="1763882" y="1346543"/>
            <a:ext cx="473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Lion Will Go To Look At His Young</a:t>
            </a:r>
            <a:endParaRPr lang="es-CO" sz="3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5ADAD9-423C-4A5C-8E22-ADD3FB2D5ABA}"/>
              </a:ext>
            </a:extLst>
          </p:cNvPr>
          <p:cNvSpPr txBox="1"/>
          <p:nvPr/>
        </p:nvSpPr>
        <p:spPr>
          <a:xfrm>
            <a:off x="1974691" y="3698639"/>
            <a:ext cx="433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Lion Will Go To Rest</a:t>
            </a:r>
            <a:endParaRPr lang="es-CO" sz="3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1AED20-E8D3-4C6E-9F50-8130C779F269}"/>
              </a:ext>
            </a:extLst>
          </p:cNvPr>
          <p:cNvSpPr txBox="1"/>
          <p:nvPr/>
        </p:nvSpPr>
        <p:spPr>
          <a:xfrm>
            <a:off x="2068071" y="5704480"/>
            <a:ext cx="42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lion will go hunting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6803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C2BC651-3984-4658-AEB1-D9C220A9C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613A30-C1B5-4ACC-BCD9-2C749A2139E5}"/>
              </a:ext>
            </a:extLst>
          </p:cNvPr>
          <p:cNvSpPr txBox="1"/>
          <p:nvPr/>
        </p:nvSpPr>
        <p:spPr>
          <a:xfrm>
            <a:off x="311426" y="0"/>
            <a:ext cx="11569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3.</a:t>
            </a:r>
            <a:r>
              <a:rPr lang="en-US" sz="6600" dirty="0"/>
              <a:t> How Much Can The Tiger Run?</a:t>
            </a:r>
            <a:endParaRPr lang="es-CO" sz="6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FE8F29-77EC-4100-9396-1D505F5BA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130" y="1392197"/>
            <a:ext cx="4989444" cy="5181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4B0721-46B7-4EB9-966B-32656C2811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5" y="1287261"/>
            <a:ext cx="1316850" cy="13229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08BBCB-4B50-493A-B129-17D8425E76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5" y="3382419"/>
            <a:ext cx="1316850" cy="1322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A8EA06-9010-48D5-BFBD-DD70244AC9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5" y="5435368"/>
            <a:ext cx="1316850" cy="13229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53887A-CF3D-42A1-9928-E2979F596864}"/>
              </a:ext>
            </a:extLst>
          </p:cNvPr>
          <p:cNvSpPr txBox="1"/>
          <p:nvPr/>
        </p:nvSpPr>
        <p:spPr>
          <a:xfrm>
            <a:off x="768627" y="1404729"/>
            <a:ext cx="68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B8BE30-7A92-4450-9A66-2285556120EF}"/>
              </a:ext>
            </a:extLst>
          </p:cNvPr>
          <p:cNvSpPr txBox="1"/>
          <p:nvPr/>
        </p:nvSpPr>
        <p:spPr>
          <a:xfrm>
            <a:off x="768627" y="3546873"/>
            <a:ext cx="874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78C5DD-6CF3-49A9-AC3C-93580DA5E5DA}"/>
              </a:ext>
            </a:extLst>
          </p:cNvPr>
          <p:cNvSpPr txBox="1"/>
          <p:nvPr/>
        </p:nvSpPr>
        <p:spPr>
          <a:xfrm>
            <a:off x="768627" y="5550857"/>
            <a:ext cx="781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534336-7680-4CA1-8324-3A2E4AA5E416}"/>
              </a:ext>
            </a:extLst>
          </p:cNvPr>
          <p:cNvSpPr txBox="1"/>
          <p:nvPr/>
        </p:nvSpPr>
        <p:spPr>
          <a:xfrm>
            <a:off x="2074458" y="3703141"/>
            <a:ext cx="408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Tiger </a:t>
            </a:r>
            <a:r>
              <a:rPr lang="es-CO" sz="3200" dirty="0" err="1"/>
              <a:t>Runs</a:t>
            </a:r>
            <a:r>
              <a:rPr lang="es-CO" sz="3200" dirty="0"/>
              <a:t> 105 km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E435E2-E9EF-4973-B3D8-BD8D3F5FD3A2}"/>
              </a:ext>
            </a:extLst>
          </p:cNvPr>
          <p:cNvSpPr txBox="1"/>
          <p:nvPr/>
        </p:nvSpPr>
        <p:spPr>
          <a:xfrm>
            <a:off x="2142698" y="1620172"/>
            <a:ext cx="395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Tiger </a:t>
            </a:r>
            <a:r>
              <a:rPr lang="es-CO" sz="3200" dirty="0" err="1"/>
              <a:t>Runs</a:t>
            </a:r>
            <a:r>
              <a:rPr lang="es-CO" sz="3200" dirty="0"/>
              <a:t> 115 km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25D42C-CCA1-497A-8D28-C3FEBE2CFCBC}"/>
              </a:ext>
            </a:extLst>
          </p:cNvPr>
          <p:cNvSpPr txBox="1"/>
          <p:nvPr/>
        </p:nvSpPr>
        <p:spPr>
          <a:xfrm>
            <a:off x="2085477" y="5882185"/>
            <a:ext cx="41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The Tiger </a:t>
            </a:r>
            <a:r>
              <a:rPr lang="es-CO" sz="3200" dirty="0" err="1"/>
              <a:t>Runs</a:t>
            </a:r>
            <a:r>
              <a:rPr lang="es-CO" sz="3200" dirty="0"/>
              <a:t> 125 km</a:t>
            </a:r>
          </a:p>
        </p:txBody>
      </p:sp>
    </p:spTree>
    <p:extLst>
      <p:ext uri="{BB962C8B-B14F-4D97-AF65-F5344CB8AC3E}">
        <p14:creationId xmlns:p14="http://schemas.microsoft.com/office/powerpoint/2010/main" val="5535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67DF759-5595-4900-902D-364F8E253D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09BC4C-127D-4B6F-BE9D-077FE512C798}"/>
              </a:ext>
            </a:extLst>
          </p:cNvPr>
          <p:cNvSpPr txBox="1"/>
          <p:nvPr/>
        </p:nvSpPr>
        <p:spPr>
          <a:xfrm>
            <a:off x="172871" y="0"/>
            <a:ext cx="11846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4.The Polar Bear Where It Dwells?</a:t>
            </a:r>
            <a:endParaRPr lang="es-CO" sz="6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198095-027D-4215-9FE8-01AF108F6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5641" y="1368485"/>
            <a:ext cx="5063320" cy="512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2C13B2-72F9-4277-ABAA-3B63D79F41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9" y="1368485"/>
            <a:ext cx="1316850" cy="13229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FA0DC7-A0E6-4284-853A-D22D631D8D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9" y="3270935"/>
            <a:ext cx="1316850" cy="1322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8E484C-45A1-4B5E-941A-BABBB6F132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9" y="5173387"/>
            <a:ext cx="1316850" cy="13229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A214DD2-5B31-468D-B8DF-81482AAE90B9}"/>
              </a:ext>
            </a:extLst>
          </p:cNvPr>
          <p:cNvSpPr txBox="1"/>
          <p:nvPr/>
        </p:nvSpPr>
        <p:spPr>
          <a:xfrm>
            <a:off x="723172" y="1457688"/>
            <a:ext cx="61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2AB84D-2AF9-4911-A0D9-F8A6BA7E5447}"/>
              </a:ext>
            </a:extLst>
          </p:cNvPr>
          <p:cNvSpPr txBox="1"/>
          <p:nvPr/>
        </p:nvSpPr>
        <p:spPr>
          <a:xfrm>
            <a:off x="723172" y="3418764"/>
            <a:ext cx="61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D2F18E-F898-4368-8572-18BA13D2030C}"/>
              </a:ext>
            </a:extLst>
          </p:cNvPr>
          <p:cNvSpPr txBox="1"/>
          <p:nvPr/>
        </p:nvSpPr>
        <p:spPr>
          <a:xfrm>
            <a:off x="723172" y="5327028"/>
            <a:ext cx="627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679E83-2F8C-4987-8AB8-8177E5BC1045}"/>
              </a:ext>
            </a:extLst>
          </p:cNvPr>
          <p:cNvSpPr txBox="1"/>
          <p:nvPr/>
        </p:nvSpPr>
        <p:spPr>
          <a:xfrm>
            <a:off x="1924334" y="5554639"/>
            <a:ext cx="417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are from the arctic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436581-FB00-47FC-B863-1CC3CAAE116C}"/>
              </a:ext>
            </a:extLst>
          </p:cNvPr>
          <p:cNvSpPr txBox="1"/>
          <p:nvPr/>
        </p:nvSpPr>
        <p:spPr>
          <a:xfrm>
            <a:off x="1689888" y="3516664"/>
            <a:ext cx="4521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are from eastern Siberia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EA4718-8E4D-4248-A5B5-BCDA901E1903}"/>
              </a:ext>
            </a:extLst>
          </p:cNvPr>
          <p:cNvSpPr txBox="1"/>
          <p:nvPr/>
        </p:nvSpPr>
        <p:spPr>
          <a:xfrm>
            <a:off x="2015476" y="1673131"/>
            <a:ext cx="439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/>
              <a:t>They</a:t>
            </a:r>
            <a:r>
              <a:rPr lang="es-CO" sz="3200" dirty="0"/>
              <a:t> are </a:t>
            </a:r>
            <a:r>
              <a:rPr lang="es-CO" sz="3200" dirty="0" err="1"/>
              <a:t>from</a:t>
            </a:r>
            <a:r>
              <a:rPr lang="es-CO" sz="3200" dirty="0"/>
              <a:t> </a:t>
            </a:r>
            <a:r>
              <a:rPr lang="es-CO" sz="3200" dirty="0" err="1"/>
              <a:t>Mongolica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9040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A728CB7-7E2E-4394-92CE-9BFD10F030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AFDA5C-68C9-4FA5-B950-943989E7CBD3}"/>
              </a:ext>
            </a:extLst>
          </p:cNvPr>
          <p:cNvSpPr txBox="1"/>
          <p:nvPr/>
        </p:nvSpPr>
        <p:spPr>
          <a:xfrm>
            <a:off x="222913" y="0"/>
            <a:ext cx="11655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5.Owls Where They Don't Live?</a:t>
            </a:r>
            <a:endParaRPr lang="es-CO" sz="6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79DC41-E3DC-449B-BEFD-5586E397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3" y="1107996"/>
            <a:ext cx="5404514" cy="5479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BF16A2-158A-406F-B086-0F7C41CBDC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7" y="1409701"/>
            <a:ext cx="1316850" cy="13229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2EC1D9-C8A3-4765-8745-B831E245EA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7" y="3357025"/>
            <a:ext cx="1316850" cy="1322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7BA6BE-3983-4F56-B10E-C3D30DAAC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45" y="5264625"/>
            <a:ext cx="1316850" cy="13229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4B84806-D424-43F9-8DD7-9128A01DCA1F}"/>
              </a:ext>
            </a:extLst>
          </p:cNvPr>
          <p:cNvSpPr txBox="1"/>
          <p:nvPr/>
        </p:nvSpPr>
        <p:spPr>
          <a:xfrm>
            <a:off x="658423" y="1521342"/>
            <a:ext cx="610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D5225A-3C48-4D74-AD22-D876C690E1A7}"/>
              </a:ext>
            </a:extLst>
          </p:cNvPr>
          <p:cNvSpPr txBox="1"/>
          <p:nvPr/>
        </p:nvSpPr>
        <p:spPr>
          <a:xfrm>
            <a:off x="648107" y="3510666"/>
            <a:ext cx="900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F5DE70-FF20-4392-856E-93AFA31E8D11}"/>
              </a:ext>
            </a:extLst>
          </p:cNvPr>
          <p:cNvSpPr txBox="1"/>
          <p:nvPr/>
        </p:nvSpPr>
        <p:spPr>
          <a:xfrm>
            <a:off x="648107" y="5418266"/>
            <a:ext cx="818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10B40B-FFB7-467B-ACBF-5FD1FFABA3EF}"/>
              </a:ext>
            </a:extLst>
          </p:cNvPr>
          <p:cNvSpPr txBox="1"/>
          <p:nvPr/>
        </p:nvSpPr>
        <p:spPr>
          <a:xfrm>
            <a:off x="1883391" y="3712191"/>
            <a:ext cx="41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</a:t>
            </a:r>
            <a:r>
              <a:rPr lang="es-CO" sz="3200" dirty="0" err="1"/>
              <a:t>Antarctica</a:t>
            </a:r>
            <a:endParaRPr lang="es-CO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256E9E-8432-4102-8FFC-BA9EDBCC37DE}"/>
              </a:ext>
            </a:extLst>
          </p:cNvPr>
          <p:cNvSpPr txBox="1"/>
          <p:nvPr/>
        </p:nvSpPr>
        <p:spPr>
          <a:xfrm>
            <a:off x="1842446" y="1736785"/>
            <a:ext cx="413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</a:t>
            </a:r>
            <a:r>
              <a:rPr lang="es-CO" sz="3200" dirty="0" err="1"/>
              <a:t>Mexico</a:t>
            </a:r>
            <a:endParaRPr lang="es-CO" sz="32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3888AB5-CBF3-499C-ACC7-5BC9B81089C0}"/>
              </a:ext>
            </a:extLst>
          </p:cNvPr>
          <p:cNvSpPr txBox="1"/>
          <p:nvPr/>
        </p:nvSpPr>
        <p:spPr>
          <a:xfrm>
            <a:off x="2288115" y="5650173"/>
            <a:ext cx="329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</a:t>
            </a:r>
            <a:r>
              <a:rPr lang="es-CO" sz="3200" dirty="0" err="1"/>
              <a:t>Russia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5679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C30C661-2E54-4161-992E-FA0387D7BF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59D60A-DB8A-4F57-9F95-5B954E637243}"/>
              </a:ext>
            </a:extLst>
          </p:cNvPr>
          <p:cNvSpPr txBox="1"/>
          <p:nvPr/>
        </p:nvSpPr>
        <p:spPr>
          <a:xfrm>
            <a:off x="119270" y="-26504"/>
            <a:ext cx="12072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6.</a:t>
            </a:r>
            <a:r>
              <a:rPr lang="en-US" sz="6600" dirty="0"/>
              <a:t> why do they kill elephants?</a:t>
            </a:r>
            <a:endParaRPr lang="es-CO" sz="6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3A07C7-45C9-406F-A87C-86C00F2D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3" y="1081492"/>
            <a:ext cx="4797288" cy="5612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8A292CA0-2B95-4CAE-8C99-6CCAEF6778A2}"/>
              </a:ext>
            </a:extLst>
          </p:cNvPr>
          <p:cNvSpPr/>
          <p:nvPr/>
        </p:nvSpPr>
        <p:spPr>
          <a:xfrm>
            <a:off x="9992139" y="1081492"/>
            <a:ext cx="1457739" cy="1383412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680E6A-7D1A-4C9F-B045-77C07DA16E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139" y="3258883"/>
            <a:ext cx="1475360" cy="13834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34F4ED-2E5D-4E2F-801A-AD28E0B14B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139" y="5284990"/>
            <a:ext cx="1475360" cy="13961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FE0DE2-1D67-450C-B2E5-DBD34AC9AB0A}"/>
              </a:ext>
            </a:extLst>
          </p:cNvPr>
          <p:cNvSpPr txBox="1"/>
          <p:nvPr/>
        </p:nvSpPr>
        <p:spPr>
          <a:xfrm>
            <a:off x="10429460" y="1449241"/>
            <a:ext cx="58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6EFB81-F896-46F9-B1E8-1DC501BF15FA}"/>
              </a:ext>
            </a:extLst>
          </p:cNvPr>
          <p:cNvSpPr txBox="1"/>
          <p:nvPr/>
        </p:nvSpPr>
        <p:spPr>
          <a:xfrm>
            <a:off x="10429460" y="3626631"/>
            <a:ext cx="84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70CDB4-2789-42DC-9886-0955427D5768}"/>
              </a:ext>
            </a:extLst>
          </p:cNvPr>
          <p:cNvSpPr txBox="1"/>
          <p:nvPr/>
        </p:nvSpPr>
        <p:spPr>
          <a:xfrm>
            <a:off x="10429460" y="5678126"/>
            <a:ext cx="622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A77699-1BB1-4639-AD44-62B0617234B7}"/>
              </a:ext>
            </a:extLst>
          </p:cNvPr>
          <p:cNvSpPr txBox="1"/>
          <p:nvPr/>
        </p:nvSpPr>
        <p:spPr>
          <a:xfrm>
            <a:off x="5393634" y="1387686"/>
            <a:ext cx="459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they kill them for the ivory they have in their tusks</a:t>
            </a:r>
            <a:endParaRPr lang="es-CO" sz="3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E07FB6-4913-4301-AC56-906A0C81E73D}"/>
              </a:ext>
            </a:extLst>
          </p:cNvPr>
          <p:cNvSpPr txBox="1"/>
          <p:nvPr/>
        </p:nvSpPr>
        <p:spPr>
          <a:xfrm>
            <a:off x="5705059" y="3565076"/>
            <a:ext cx="3975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kill them for the skin they have</a:t>
            </a:r>
            <a:endParaRPr lang="es-CO"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5DCE70-A464-4331-BD94-4F1994AE0D49}"/>
              </a:ext>
            </a:extLst>
          </p:cNvPr>
          <p:cNvSpPr txBox="1"/>
          <p:nvPr/>
        </p:nvSpPr>
        <p:spPr>
          <a:xfrm>
            <a:off x="5835325" y="5470314"/>
            <a:ext cx="384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kill them for money</a:t>
            </a:r>
          </a:p>
        </p:txBody>
      </p:sp>
    </p:spTree>
    <p:extLst>
      <p:ext uri="{BB962C8B-B14F-4D97-AF65-F5344CB8AC3E}">
        <p14:creationId xmlns:p14="http://schemas.microsoft.com/office/powerpoint/2010/main" val="13906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9531C7-CEA0-440F-BF46-674D73707D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EA8DA4-B473-4470-B047-300332472603}"/>
              </a:ext>
            </a:extLst>
          </p:cNvPr>
          <p:cNvSpPr txBox="1"/>
          <p:nvPr/>
        </p:nvSpPr>
        <p:spPr>
          <a:xfrm>
            <a:off x="112643" y="0"/>
            <a:ext cx="1196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7. where does the brown bear live?</a:t>
            </a:r>
            <a:endParaRPr lang="es-CO" sz="6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AD8234-B4EA-49DA-A7C6-1074BC28D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13" y="1192696"/>
            <a:ext cx="5340626" cy="53141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034D79-8E51-49A4-9393-45A926393A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257" y="5137688"/>
            <a:ext cx="1475360" cy="13961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006B51-9202-44BF-B554-BE6D0D834B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257" y="3151703"/>
            <a:ext cx="1475360" cy="13961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E74984-CA96-461B-812D-F5DB75443F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257" y="1022259"/>
            <a:ext cx="1475360" cy="13961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9D1758B-4ADE-427B-B2AF-952279EA319C}"/>
              </a:ext>
            </a:extLst>
          </p:cNvPr>
          <p:cNvSpPr txBox="1"/>
          <p:nvPr/>
        </p:nvSpPr>
        <p:spPr>
          <a:xfrm>
            <a:off x="10321258" y="1333269"/>
            <a:ext cx="64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A14D07-EB5A-4235-AC02-7F3F5DB2A75A}"/>
              </a:ext>
            </a:extLst>
          </p:cNvPr>
          <p:cNvSpPr txBox="1"/>
          <p:nvPr/>
        </p:nvSpPr>
        <p:spPr>
          <a:xfrm>
            <a:off x="10321258" y="3532145"/>
            <a:ext cx="861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61B550-876C-40D2-831D-7829201E858E}"/>
              </a:ext>
            </a:extLst>
          </p:cNvPr>
          <p:cNvSpPr txBox="1"/>
          <p:nvPr/>
        </p:nvSpPr>
        <p:spPr>
          <a:xfrm>
            <a:off x="10354388" y="5524731"/>
            <a:ext cx="58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ED4FF1-9CCE-4618-8FBC-D64DFF40E3D6}"/>
              </a:ext>
            </a:extLst>
          </p:cNvPr>
          <p:cNvSpPr txBox="1"/>
          <p:nvPr/>
        </p:nvSpPr>
        <p:spPr>
          <a:xfrm>
            <a:off x="6522182" y="3747588"/>
            <a:ext cx="317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North </a:t>
            </a:r>
            <a:r>
              <a:rPr lang="es-CO" sz="3200" dirty="0" err="1"/>
              <a:t>America</a:t>
            </a:r>
            <a:endParaRPr lang="es-CO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347A1B-F1C5-4EDA-9A99-4B0475876CAA}"/>
              </a:ext>
            </a:extLst>
          </p:cNvPr>
          <p:cNvSpPr txBox="1"/>
          <p:nvPr/>
        </p:nvSpPr>
        <p:spPr>
          <a:xfrm>
            <a:off x="6430581" y="1545074"/>
            <a:ext cx="327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</a:t>
            </a:r>
            <a:r>
              <a:rPr lang="es-CO" sz="3200" dirty="0" err="1"/>
              <a:t>Africa</a:t>
            </a:r>
            <a:endParaRPr lang="es-CO" sz="3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22475B-7E2B-4503-B6D0-5898BEEDBDA7}"/>
              </a:ext>
            </a:extLst>
          </p:cNvPr>
          <p:cNvSpPr txBox="1"/>
          <p:nvPr/>
        </p:nvSpPr>
        <p:spPr>
          <a:xfrm>
            <a:off x="6697881" y="5835740"/>
            <a:ext cx="265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in </a:t>
            </a:r>
            <a:r>
              <a:rPr lang="es-CO" sz="3200" dirty="0" err="1"/>
              <a:t>oceania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9316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306</Words>
  <Application>Microsoft Office PowerPoint</Application>
  <PresentationFormat>Panorámica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felipe</dc:creator>
  <cp:lastModifiedBy>Hp</cp:lastModifiedBy>
  <cp:revision>34</cp:revision>
  <dcterms:created xsi:type="dcterms:W3CDTF">2020-09-07T19:08:48Z</dcterms:created>
  <dcterms:modified xsi:type="dcterms:W3CDTF">2020-09-23T03:49:11Z</dcterms:modified>
</cp:coreProperties>
</file>