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71" r:id="rId5"/>
    <p:sldId id="259" r:id="rId6"/>
    <p:sldId id="272" r:id="rId7"/>
    <p:sldId id="273" r:id="rId8"/>
    <p:sldId id="260" r:id="rId9"/>
    <p:sldId id="274" r:id="rId10"/>
    <p:sldId id="282" r:id="rId11"/>
    <p:sldId id="261" r:id="rId12"/>
    <p:sldId id="275" r:id="rId13"/>
    <p:sldId id="283" r:id="rId14"/>
    <p:sldId id="262" r:id="rId15"/>
    <p:sldId id="291" r:id="rId16"/>
    <p:sldId id="284" r:id="rId17"/>
    <p:sldId id="292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E93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A9C2B-03A4-44CE-924E-4DF820636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47065A-765A-4095-83B2-1D523AF97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D3FFBC-D06B-4EA0-B28F-D46C12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60E0-D3EC-4265-9CDB-9644A17EE77F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75E3AC-E2A6-4F03-ADB2-397BC67C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C09172-6C5A-4358-B6E8-5E40DF96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895B-B3AA-494F-8343-063A2A98CE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2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58DC5-685F-495C-986D-6F1C3FE8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51A81E-0A2D-4782-8967-28974C931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EBE623-D460-4D44-A55F-32C00C43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60E0-D3EC-4265-9CDB-9644A17EE77F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0BBFF5-293C-4935-8A6D-5B601FE7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8B384E-943F-4B80-8708-62141642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895B-B3AA-494F-8343-063A2A98CE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33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3A612E-DCAA-4AD6-8967-CAE5ECBB5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9A2046-3A3D-4D0F-98E9-1C58E9EE5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8D7AD-4BE8-4759-916E-9D651D55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60E0-D3EC-4265-9CDB-9644A17EE77F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114E07-A8BD-4258-94A5-841A99DB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8E4967-BD06-4C0E-81A0-8895AACC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895B-B3AA-494F-8343-063A2A98CE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18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7D441-926D-4FD7-BF06-3DB22167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73319-31D9-4ABF-98DB-DE4BA21B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AC1E3-8B70-47F1-B87B-9E6B5774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60E0-D3EC-4265-9CDB-9644A17EE77F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A8F839-0D45-4954-86F6-BB0514F5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D05FF-5B92-4F7D-BB38-6F896567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895B-B3AA-494F-8343-063A2A98CE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11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4AAAF-AD64-4223-A1AE-BA0990F5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E6BF97-A626-484F-9E10-CAA5DA028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77AAE-3293-4C7A-A1CA-9B0227FA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60E0-D3EC-4265-9CDB-9644A17EE77F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C02DF8-307C-4ACD-ADC9-5A7C7A3C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4EB7E1-2FD4-4F82-82EE-F8E5ED4C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895B-B3AA-494F-8343-063A2A98CE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4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E5896-89D1-45FB-943F-2EE98427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B7F21E-2A82-4A77-A5C7-218E0AF1A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D6D155-CAEC-4514-B804-067F75153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1744D5-ACFA-4F81-A61E-2C56F5C6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60E0-D3EC-4265-9CDB-9644A17EE77F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D82B6C-EF59-4D33-9CF9-763CDA0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DDF50B-8014-4E0F-80FB-B4F19506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895B-B3AA-494F-8343-063A2A98CE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31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83CA3-8758-4AB5-86E4-FFAD4C1B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24B02F-2F36-4D8E-A879-396C618D2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98C5D5-130B-43D2-A3AE-50C8A14FD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D10B58-F3F8-4E48-B90C-CC274FBD1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942353-E58B-4E81-AA55-3F8F72B0A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ABD4CE-0E0E-479A-A256-A6256ECA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60E0-D3EC-4265-9CDB-9644A17EE77F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67415D-13C1-4CAE-AB69-F0060109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530149-CA7C-474E-B668-41462634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895B-B3AA-494F-8343-063A2A98CE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D4DAE-70BC-40C1-A38F-22F31D12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CEAF10-AD2E-4828-B42B-DFF733B9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60E0-D3EC-4265-9CDB-9644A17EE77F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287C90-054E-4560-965D-19FC6F72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8E2391-9874-4EED-946E-0BBE87D5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895B-B3AA-494F-8343-063A2A98CE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72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89656C-A3E9-4138-B482-CE771021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60E0-D3EC-4265-9CDB-9644A17EE77F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DF8C6A-6424-4A80-82BF-69C3C595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7A4496-CEE4-43DC-B2C0-D9C0ACFA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895B-B3AA-494F-8343-063A2A98CE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98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C6439-640F-4F08-895F-FC70C9E8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921EEE-BFA4-4568-9FBB-08737288F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725BCD-6993-4FAF-B464-DCC9889F6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7055A-943C-403B-894C-97062D29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60E0-D3EC-4265-9CDB-9644A17EE77F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A05474-2EC7-4A59-BC48-8A4B1E82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DA15CA-FFDC-4CFC-B867-9FE6E287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895B-B3AA-494F-8343-063A2A98CE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08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22FFC-C1FE-49E9-A914-313422EA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76DAA1-02E4-43B1-B866-C8FCAE224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96546F-4F66-4321-BE0E-F3805B1F3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DB1EEF-2FF5-419A-9ACF-A6F15E4C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60E0-D3EC-4265-9CDB-9644A17EE77F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B412EC-38C1-462C-99EE-89CF8B78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B40352-EEF7-4419-B5AF-5E3039ABC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895B-B3AA-494F-8343-063A2A98CE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23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D95EDC-FC14-44B1-97F0-A00CBDBB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4C5723-75B5-431F-A013-9C2C2F0C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ABC5B-CA7A-4373-A401-CF9617CC8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660E0-D3EC-4265-9CDB-9644A17EE77F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F09036-04E7-4D5B-B3B2-A14904966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A475F-6EDE-45F3-8D4F-AE0B79FFE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895B-B3AA-494F-8343-063A2A98CE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81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4.gif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slide" Target="slide12.xml"/><Relationship Id="rId10" Type="http://schemas.microsoft.com/office/2007/relationships/hdphoto" Target="../media/hdphoto4.wdp"/><Relationship Id="rId4" Type="http://schemas.openxmlformats.org/officeDocument/2006/relationships/image" Target="../media/image25.gif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png"/><Relationship Id="rId7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5.xml"/><Relationship Id="rId4" Type="http://schemas.openxmlformats.org/officeDocument/2006/relationships/image" Target="../media/image30.gif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1.png"/><Relationship Id="rId7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 Verde Para Videos - Chroma Key - Green - Krlos Designs - YouTube">
            <a:extLst>
              <a:ext uri="{FF2B5EF4-FFF2-40B4-BE49-F238E27FC236}">
                <a16:creationId xmlns:a16="http://schemas.microsoft.com/office/drawing/2014/main" id="{BEB25FA8-70E3-40A4-9081-4FB80F51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6175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ndos de pantalla naranja - FondosMil">
            <a:extLst>
              <a:ext uri="{FF2B5EF4-FFF2-40B4-BE49-F238E27FC236}">
                <a16:creationId xmlns:a16="http://schemas.microsoft.com/office/drawing/2014/main" id="{A983D8C7-9438-44E6-B92F-A3833C29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65" y="0"/>
            <a:ext cx="6095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F4113AA-F9F3-47B2-ACC9-F15A6E7ADD90}"/>
              </a:ext>
            </a:extLst>
          </p:cNvPr>
          <p:cNvSpPr txBox="1"/>
          <p:nvPr/>
        </p:nvSpPr>
        <p:spPr>
          <a:xfrm>
            <a:off x="3394553" y="544696"/>
            <a:ext cx="2701447" cy="13849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I.E ALBERTO CARVAJAL BORRERO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27C539-0B7C-4F48-9281-4F6585AF8AA2}"/>
              </a:ext>
            </a:extLst>
          </p:cNvPr>
          <p:cNvSpPr txBox="1"/>
          <p:nvPr/>
        </p:nvSpPr>
        <p:spPr>
          <a:xfrm>
            <a:off x="6096000" y="544696"/>
            <a:ext cx="2359068" cy="1384995"/>
          </a:xfrm>
          <a:prstGeom prst="rect">
            <a:avLst/>
          </a:prstGeom>
          <a:solidFill>
            <a:srgbClr val="42E935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ANA SOFIA HOLL QUIÑONES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9BB4F9-290A-47A1-9B2E-13D89622CE53}"/>
              </a:ext>
            </a:extLst>
          </p:cNvPr>
          <p:cNvSpPr txBox="1"/>
          <p:nvPr/>
        </p:nvSpPr>
        <p:spPr>
          <a:xfrm rot="20468369">
            <a:off x="1042964" y="3396429"/>
            <a:ext cx="378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6600"/>
                </a:solidFill>
                <a:latin typeface="Comic Sans MS" panose="030F0702030302020204" pitchFamily="66" charset="0"/>
              </a:rPr>
              <a:t>Topic: family game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B45E7B-A53C-4F77-847D-D24899F5F3CC}"/>
              </a:ext>
            </a:extLst>
          </p:cNvPr>
          <p:cNvSpPr txBox="1"/>
          <p:nvPr/>
        </p:nvSpPr>
        <p:spPr>
          <a:xfrm rot="862697">
            <a:off x="7730298" y="3429000"/>
            <a:ext cx="2906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42E935"/>
                </a:solidFill>
                <a:latin typeface="Comic Sans MS" panose="030F0702030302020204" pitchFamily="66" charset="0"/>
              </a:rPr>
              <a:t>Grade:7-2</a:t>
            </a:r>
          </a:p>
        </p:txBody>
      </p:sp>
      <p:pic>
        <p:nvPicPr>
          <p:cNvPr id="5" name="Picture 2" descr="Importancia de la Familia">
            <a:extLst>
              <a:ext uri="{FF2B5EF4-FFF2-40B4-BE49-F238E27FC236}">
                <a16:creationId xmlns:a16="http://schemas.microsoft.com/office/drawing/2014/main" id="{D1632BF6-E668-4E3F-8C81-55AA501B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7" y="350765"/>
            <a:ext cx="2143125" cy="2143125"/>
          </a:xfrm>
          <a:prstGeom prst="rect">
            <a:avLst/>
          </a:prstGeom>
          <a:noFill/>
          <a:ln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Familia es un plato difícil de preparar Reflexion | Keilah Radio |  Siempre Contigo">
            <a:extLst>
              <a:ext uri="{FF2B5EF4-FFF2-40B4-BE49-F238E27FC236}">
                <a16:creationId xmlns:a16="http://schemas.microsoft.com/office/drawing/2014/main" id="{2AE0E87A-D86F-4A15-9543-6919AAC0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DF"/>
              </a:clrFrom>
              <a:clrTo>
                <a:srgbClr val="FFFE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64" y="431727"/>
            <a:ext cx="2305050" cy="1981200"/>
          </a:xfrm>
          <a:prstGeom prst="rect">
            <a:avLst/>
          </a:prstGeom>
          <a:noFill/>
          <a:ln>
            <a:solidFill>
              <a:srgbClr val="42E93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DO QUINTO: Feliz fin de semana">
            <a:extLst>
              <a:ext uri="{FF2B5EF4-FFF2-40B4-BE49-F238E27FC236}">
                <a16:creationId xmlns:a16="http://schemas.microsoft.com/office/drawing/2014/main" id="{09212FE4-5C04-499A-AEA1-0020F95AAE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99" y="4536267"/>
            <a:ext cx="2900005" cy="2104034"/>
          </a:xfrm>
          <a:prstGeom prst="rect">
            <a:avLst/>
          </a:prstGeom>
          <a:noFill/>
          <a:ln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RCER PERIODO - LUNA ZERIT GAITAN 4">
            <a:extLst>
              <a:ext uri="{FF2B5EF4-FFF2-40B4-BE49-F238E27FC236}">
                <a16:creationId xmlns:a16="http://schemas.microsoft.com/office/drawing/2014/main" id="{395D9905-2135-449A-A56D-BD2DD11F73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475" y="4692481"/>
            <a:ext cx="2964640" cy="1709676"/>
          </a:xfrm>
          <a:prstGeom prst="rect">
            <a:avLst/>
          </a:prstGeom>
          <a:noFill/>
          <a:ln>
            <a:solidFill>
              <a:srgbClr val="42E93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MISIÓN ESCAPE | Escapando">
            <a:hlinkClick r:id="rId8" action="ppaction://hlinksldjump"/>
            <a:extLst>
              <a:ext uri="{FF2B5EF4-FFF2-40B4-BE49-F238E27FC236}">
                <a16:creationId xmlns:a16="http://schemas.microsoft.com/office/drawing/2014/main" id="{9C123725-D782-4DA1-9A81-2A8B249613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92" y="2800412"/>
            <a:ext cx="290000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dos de pantalla rojo liso - FondosMil">
            <a:extLst>
              <a:ext uri="{FF2B5EF4-FFF2-40B4-BE49-F238E27FC236}">
                <a16:creationId xmlns:a16="http://schemas.microsoft.com/office/drawing/2014/main" id="{A48A0D31-5239-491C-8AD0-89BCD663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ᐈ Carita triste vector de stock, imágenes cara triste amarillo ...">
            <a:extLst>
              <a:ext uri="{FF2B5EF4-FFF2-40B4-BE49-F238E27FC236}">
                <a16:creationId xmlns:a16="http://schemas.microsoft.com/office/drawing/2014/main" id="{377A98E9-DBEE-4D4C-9AB3-DB13363A7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32" y="1255776"/>
            <a:ext cx="5715000" cy="51282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eles en blanco gratuitos | Vector Gratis">
            <a:extLst>
              <a:ext uri="{FF2B5EF4-FFF2-40B4-BE49-F238E27FC236}">
                <a16:creationId xmlns:a16="http://schemas.microsoft.com/office/drawing/2014/main" id="{0890509D-C353-41C0-9884-D4FA11C2F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14166" r="47623" b="12838"/>
          <a:stretch/>
        </p:blipFill>
        <p:spPr bwMode="auto">
          <a:xfrm>
            <a:off x="991362" y="1121664"/>
            <a:ext cx="4641342" cy="49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E9C893-8109-4F70-84FD-88E4C2B4EF7B}"/>
              </a:ext>
            </a:extLst>
          </p:cNvPr>
          <p:cNvSpPr txBox="1"/>
          <p:nvPr/>
        </p:nvSpPr>
        <p:spPr>
          <a:xfrm>
            <a:off x="2403729" y="1893778"/>
            <a:ext cx="181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fallaste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F67BD3-A162-4DC5-883E-3AB1295D81C9}"/>
              </a:ext>
            </a:extLst>
          </p:cNvPr>
          <p:cNvSpPr txBox="1"/>
          <p:nvPr/>
        </p:nvSpPr>
        <p:spPr>
          <a:xfrm>
            <a:off x="1726692" y="2643586"/>
            <a:ext cx="317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oper Black" panose="0208090404030B020404" pitchFamily="18" charset="0"/>
              </a:rPr>
              <a:t>Inténtalo de nuevo</a:t>
            </a:r>
          </a:p>
        </p:txBody>
      </p:sp>
      <p:sp>
        <p:nvSpPr>
          <p:cNvPr id="4" name="CuadroTexto 3">
            <a:hlinkClick r:id="rId5" action="ppaction://hlinksldjump"/>
            <a:extLst>
              <a:ext uri="{FF2B5EF4-FFF2-40B4-BE49-F238E27FC236}">
                <a16:creationId xmlns:a16="http://schemas.microsoft.com/office/drawing/2014/main" id="{414859D2-CE07-48D9-AD5B-52F8A09ABCF0}"/>
              </a:ext>
            </a:extLst>
          </p:cNvPr>
          <p:cNvSpPr txBox="1"/>
          <p:nvPr/>
        </p:nvSpPr>
        <p:spPr>
          <a:xfrm>
            <a:off x="7095744" y="487680"/>
            <a:ext cx="342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2D050"/>
                </a:solidFill>
              </a:rPr>
              <a:t>Pulsa para volver a intentar…..</a:t>
            </a:r>
          </a:p>
        </p:txBody>
      </p:sp>
    </p:spTree>
    <p:extLst>
      <p:ext uri="{BB962C8B-B14F-4D97-AF65-F5344CB8AC3E}">
        <p14:creationId xmlns:p14="http://schemas.microsoft.com/office/powerpoint/2010/main" val="366499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eña tu Presentación: 15 Fondos para Diapositivas Editables">
            <a:extLst>
              <a:ext uri="{FF2B5EF4-FFF2-40B4-BE49-F238E27FC236}">
                <a16:creationId xmlns:a16="http://schemas.microsoft.com/office/drawing/2014/main" id="{C4D8C3E6-79E1-41CE-9DE8-0A14E681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Gifs animados de Número 4 3D Color Rosa">
            <a:extLst>
              <a:ext uri="{FF2B5EF4-FFF2-40B4-BE49-F238E27FC236}">
                <a16:creationId xmlns:a16="http://schemas.microsoft.com/office/drawing/2014/main" id="{B45E4955-475C-4F35-9017-0CAD43B028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2" y="137787"/>
            <a:ext cx="1050323" cy="1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BE08EEE-9BEE-4F43-88CC-40ABE82FEC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9" y="312021"/>
            <a:ext cx="51054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ibujado A Mano Dibujos Animados Día Escolar Compañero De Clase Mi Hermana  Envió A Su Hermana A La Escuela Primaria Y Secundaria, Dibujado A Mano  Dibujos Animados Día Escolar, Primaria Y Secundaria,">
            <a:hlinkClick r:id="rId5" action="ppaction://hlinksldjump"/>
            <a:extLst>
              <a:ext uri="{FF2B5EF4-FFF2-40B4-BE49-F238E27FC236}">
                <a16:creationId xmlns:a16="http://schemas.microsoft.com/office/drawing/2014/main" id="{B5393E5A-FEEC-4D7B-8990-3701A4EB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8977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05" y="1678488"/>
            <a:ext cx="3078637" cy="23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ío calvo de mediana edad, dibujos animados, retrato de la cabeza, calvo  png | PNGWing">
            <a:hlinkClick r:id="rId8" action="ppaction://hlinksldjump"/>
            <a:extLst>
              <a:ext uri="{FF2B5EF4-FFF2-40B4-BE49-F238E27FC236}">
                <a16:creationId xmlns:a16="http://schemas.microsoft.com/office/drawing/2014/main" id="{2A719885-6282-4BB0-A26F-899D182A5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5" b="100000" l="8273" r="89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1678487"/>
            <a:ext cx="3168084" cy="23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ño Feliz De Dibujos Animados Jóvenes Y Niños Agitar De La Muchacha,  Posiblemente Hermano Y Hermana Ilustraciones Vectoriales, Clip Art  Vectorizado Libre De Derechos. Image 69174584.">
            <a:hlinkClick r:id="rId8" action="ppaction://hlinksldjump"/>
            <a:extLst>
              <a:ext uri="{FF2B5EF4-FFF2-40B4-BE49-F238E27FC236}">
                <a16:creationId xmlns:a16="http://schemas.microsoft.com/office/drawing/2014/main" id="{A26B305B-0142-4539-95CD-54F3D5D2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1" y="4292600"/>
            <a:ext cx="2962275" cy="18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gaPack de Efectos de Super Poderes Fondo Verde green screen ...">
            <a:extLst>
              <a:ext uri="{FF2B5EF4-FFF2-40B4-BE49-F238E27FC236}">
                <a16:creationId xmlns:a16="http://schemas.microsoft.com/office/drawing/2014/main" id="{A3F99069-D298-40E8-9B1A-C6721933E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moji cara feliz – Sublimación Ecuador">
            <a:extLst>
              <a:ext uri="{FF2B5EF4-FFF2-40B4-BE49-F238E27FC236}">
                <a16:creationId xmlns:a16="http://schemas.microsoft.com/office/drawing/2014/main" id="{6482214D-700F-451E-AC47-EDEA1FBD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56" y="841248"/>
            <a:ext cx="6257544" cy="601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hlinkClick r:id="rId4" action="ppaction://hlinksldjump"/>
            <a:extLst>
              <a:ext uri="{FF2B5EF4-FFF2-40B4-BE49-F238E27FC236}">
                <a16:creationId xmlns:a16="http://schemas.microsoft.com/office/drawing/2014/main" id="{0411A941-A1BB-4F68-A1EF-FEB9E9EF2768}"/>
              </a:ext>
            </a:extLst>
          </p:cNvPr>
          <p:cNvSpPr txBox="1"/>
          <p:nvPr/>
        </p:nvSpPr>
        <p:spPr>
          <a:xfrm>
            <a:off x="6693408" y="536448"/>
            <a:ext cx="430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Toca para ir a la siguiente pregunta……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0732D0-1E7A-45F7-9A10-91FD612479E2}"/>
              </a:ext>
            </a:extLst>
          </p:cNvPr>
          <p:cNvSpPr txBox="1"/>
          <p:nvPr/>
        </p:nvSpPr>
        <p:spPr>
          <a:xfrm rot="20729106">
            <a:off x="475488" y="1621536"/>
            <a:ext cx="399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FELICITACIONES!!!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5CB8C4-E310-4723-8CE0-9140B8154F0C}"/>
              </a:ext>
            </a:extLst>
          </p:cNvPr>
          <p:cNvSpPr txBox="1"/>
          <p:nvPr/>
        </p:nvSpPr>
        <p:spPr>
          <a:xfrm rot="20667785">
            <a:off x="766406" y="3158615"/>
            <a:ext cx="5839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Has escogido la respuesta correcta</a:t>
            </a:r>
          </a:p>
        </p:txBody>
      </p:sp>
    </p:spTree>
    <p:extLst>
      <p:ext uri="{BB962C8B-B14F-4D97-AF65-F5344CB8AC3E}">
        <p14:creationId xmlns:p14="http://schemas.microsoft.com/office/powerpoint/2010/main" val="180559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dos de pantalla rojo liso - FondosMil">
            <a:extLst>
              <a:ext uri="{FF2B5EF4-FFF2-40B4-BE49-F238E27FC236}">
                <a16:creationId xmlns:a16="http://schemas.microsoft.com/office/drawing/2014/main" id="{A48A0D31-5239-491C-8AD0-89BCD663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ᐈ Carita triste vector de stock, imágenes cara triste amarillo ...">
            <a:extLst>
              <a:ext uri="{FF2B5EF4-FFF2-40B4-BE49-F238E27FC236}">
                <a16:creationId xmlns:a16="http://schemas.microsoft.com/office/drawing/2014/main" id="{377A98E9-DBEE-4D4C-9AB3-DB13363A7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32" y="1255776"/>
            <a:ext cx="5715000" cy="51282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eles en blanco gratuitos | Vector Gratis">
            <a:extLst>
              <a:ext uri="{FF2B5EF4-FFF2-40B4-BE49-F238E27FC236}">
                <a16:creationId xmlns:a16="http://schemas.microsoft.com/office/drawing/2014/main" id="{0890509D-C353-41C0-9884-D4FA11C2F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14166" r="47623" b="12838"/>
          <a:stretch/>
        </p:blipFill>
        <p:spPr bwMode="auto">
          <a:xfrm>
            <a:off x="991362" y="1121664"/>
            <a:ext cx="4641342" cy="49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E9C893-8109-4F70-84FD-88E4C2B4EF7B}"/>
              </a:ext>
            </a:extLst>
          </p:cNvPr>
          <p:cNvSpPr txBox="1"/>
          <p:nvPr/>
        </p:nvSpPr>
        <p:spPr>
          <a:xfrm>
            <a:off x="2403729" y="1893778"/>
            <a:ext cx="181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fallaste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F67BD3-A162-4DC5-883E-3AB1295D81C9}"/>
              </a:ext>
            </a:extLst>
          </p:cNvPr>
          <p:cNvSpPr txBox="1"/>
          <p:nvPr/>
        </p:nvSpPr>
        <p:spPr>
          <a:xfrm>
            <a:off x="1726692" y="2643586"/>
            <a:ext cx="317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oper Black" panose="0208090404030B020404" pitchFamily="18" charset="0"/>
              </a:rPr>
              <a:t>Inténtalo de nuevo</a:t>
            </a:r>
          </a:p>
        </p:txBody>
      </p:sp>
      <p:sp>
        <p:nvSpPr>
          <p:cNvPr id="4" name="CuadroTexto 3">
            <a:hlinkClick r:id="rId5" action="ppaction://hlinksldjump"/>
            <a:extLst>
              <a:ext uri="{FF2B5EF4-FFF2-40B4-BE49-F238E27FC236}">
                <a16:creationId xmlns:a16="http://schemas.microsoft.com/office/drawing/2014/main" id="{414859D2-CE07-48D9-AD5B-52F8A09ABCF0}"/>
              </a:ext>
            </a:extLst>
          </p:cNvPr>
          <p:cNvSpPr txBox="1"/>
          <p:nvPr/>
        </p:nvSpPr>
        <p:spPr>
          <a:xfrm>
            <a:off x="7095744" y="487680"/>
            <a:ext cx="342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2D050"/>
                </a:solidFill>
              </a:rPr>
              <a:t>Pulsa para volver a intentar…..</a:t>
            </a:r>
          </a:p>
        </p:txBody>
      </p:sp>
    </p:spTree>
    <p:extLst>
      <p:ext uri="{BB962C8B-B14F-4D97-AF65-F5344CB8AC3E}">
        <p14:creationId xmlns:p14="http://schemas.microsoft.com/office/powerpoint/2010/main" val="176096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eña tu Presentación: 15 Fondos para Diapositivas Editables">
            <a:extLst>
              <a:ext uri="{FF2B5EF4-FFF2-40B4-BE49-F238E27FC236}">
                <a16:creationId xmlns:a16="http://schemas.microsoft.com/office/drawing/2014/main" id="{D97BEBF5-43F1-4748-BE42-4CA50478A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Gifs animados de Número 5 3D Color Rosa">
            <a:extLst>
              <a:ext uri="{FF2B5EF4-FFF2-40B4-BE49-F238E27FC236}">
                <a16:creationId xmlns:a16="http://schemas.microsoft.com/office/drawing/2014/main" id="{9CF7DF9E-BE54-497E-BC4C-A3DC95D86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2" y="137787"/>
            <a:ext cx="1050322" cy="1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C7A1318-2730-4BC0-80EA-39E6589292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6" y="302451"/>
            <a:ext cx="46958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ustración De Dibujos Animados De Una Madre Afroamericana Con Dos Hijos  Ilustraciones Vectoriales, Clip Art Vectorizado Libre De Derechos. Image  73531313.">
            <a:hlinkClick r:id="rId5" action="ppaction://hlinksldjump"/>
            <a:extLst>
              <a:ext uri="{FF2B5EF4-FFF2-40B4-BE49-F238E27FC236}">
                <a16:creationId xmlns:a16="http://schemas.microsoft.com/office/drawing/2014/main" id="{3C8944CD-055B-43BD-8146-A796A8DB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65425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trato de familia, padre, madre y dos hijos, familia feliz juntos | Vector  Premium">
            <a:hlinkClick r:id="rId7" action="ppaction://hlinksldjump"/>
            <a:extLst>
              <a:ext uri="{FF2B5EF4-FFF2-40B4-BE49-F238E27FC236}">
                <a16:creationId xmlns:a16="http://schemas.microsoft.com/office/drawing/2014/main" id="{210539F2-8358-4FF1-B2D1-AA203AE6E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7" y="2765425"/>
            <a:ext cx="21431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amilia joven feliz papá, mamá, hijo e hija juntos. | Vector Premium">
            <a:hlinkClick r:id="rId7" action="ppaction://hlinksldjump"/>
            <a:extLst>
              <a:ext uri="{FF2B5EF4-FFF2-40B4-BE49-F238E27FC236}">
                <a16:creationId xmlns:a16="http://schemas.microsoft.com/office/drawing/2014/main" id="{817EA54D-D575-4B3C-8C67-EE4FCB05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1" y="2765425"/>
            <a:ext cx="21431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gaPack de Efectos de Super Poderes Fondo Verde green screen ...">
            <a:extLst>
              <a:ext uri="{FF2B5EF4-FFF2-40B4-BE49-F238E27FC236}">
                <a16:creationId xmlns:a16="http://schemas.microsoft.com/office/drawing/2014/main" id="{A3F99069-D298-40E8-9B1A-C6721933E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hlinkClick r:id="rId3" action="ppaction://hlinksldjump"/>
            <a:extLst>
              <a:ext uri="{FF2B5EF4-FFF2-40B4-BE49-F238E27FC236}">
                <a16:creationId xmlns:a16="http://schemas.microsoft.com/office/drawing/2014/main" id="{0411A941-A1BB-4F68-A1EF-FEB9E9EF2768}"/>
              </a:ext>
            </a:extLst>
          </p:cNvPr>
          <p:cNvSpPr txBox="1"/>
          <p:nvPr/>
        </p:nvSpPr>
        <p:spPr>
          <a:xfrm>
            <a:off x="7854944" y="471916"/>
            <a:ext cx="22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Toca para finalizar……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5CB8C4-E310-4723-8CE0-9140B8154F0C}"/>
              </a:ext>
            </a:extLst>
          </p:cNvPr>
          <p:cNvSpPr txBox="1"/>
          <p:nvPr/>
        </p:nvSpPr>
        <p:spPr>
          <a:xfrm>
            <a:off x="947633" y="3995178"/>
            <a:ext cx="5148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Has terminado el nivel</a:t>
            </a:r>
          </a:p>
        </p:txBody>
      </p:sp>
      <p:pic>
        <p:nvPicPr>
          <p:cNvPr id="5122" name="Picture 2" descr="Adios GIFs | Tenor">
            <a:extLst>
              <a:ext uri="{FF2B5EF4-FFF2-40B4-BE49-F238E27FC236}">
                <a16:creationId xmlns:a16="http://schemas.microsoft.com/office/drawing/2014/main" id="{78F581BD-5D39-4795-A4B7-B17233297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31092"/>
            <a:ext cx="5645403" cy="42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1ACE3A9-505D-47BC-8FB7-050B166E1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33" y="841248"/>
            <a:ext cx="5148366" cy="22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48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dos de pantalla rojo liso - FondosMil">
            <a:extLst>
              <a:ext uri="{FF2B5EF4-FFF2-40B4-BE49-F238E27FC236}">
                <a16:creationId xmlns:a16="http://schemas.microsoft.com/office/drawing/2014/main" id="{A48A0D31-5239-491C-8AD0-89BCD663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ᐈ Carita triste vector de stock, imágenes cara triste amarillo ...">
            <a:extLst>
              <a:ext uri="{FF2B5EF4-FFF2-40B4-BE49-F238E27FC236}">
                <a16:creationId xmlns:a16="http://schemas.microsoft.com/office/drawing/2014/main" id="{377A98E9-DBEE-4D4C-9AB3-DB13363A7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32" y="1255776"/>
            <a:ext cx="5715000" cy="51282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eles en blanco gratuitos | Vector Gratis">
            <a:extLst>
              <a:ext uri="{FF2B5EF4-FFF2-40B4-BE49-F238E27FC236}">
                <a16:creationId xmlns:a16="http://schemas.microsoft.com/office/drawing/2014/main" id="{0890509D-C353-41C0-9884-D4FA11C2F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14166" r="47623" b="12838"/>
          <a:stretch/>
        </p:blipFill>
        <p:spPr bwMode="auto">
          <a:xfrm>
            <a:off x="991362" y="1121664"/>
            <a:ext cx="4641342" cy="49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E9C893-8109-4F70-84FD-88E4C2B4EF7B}"/>
              </a:ext>
            </a:extLst>
          </p:cNvPr>
          <p:cNvSpPr txBox="1"/>
          <p:nvPr/>
        </p:nvSpPr>
        <p:spPr>
          <a:xfrm>
            <a:off x="2403729" y="1893778"/>
            <a:ext cx="181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fallaste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F67BD3-A162-4DC5-883E-3AB1295D81C9}"/>
              </a:ext>
            </a:extLst>
          </p:cNvPr>
          <p:cNvSpPr txBox="1"/>
          <p:nvPr/>
        </p:nvSpPr>
        <p:spPr>
          <a:xfrm>
            <a:off x="1726692" y="2643586"/>
            <a:ext cx="317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oper Black" panose="0208090404030B020404" pitchFamily="18" charset="0"/>
              </a:rPr>
              <a:t>Inténtalo de nuevo</a:t>
            </a:r>
          </a:p>
        </p:txBody>
      </p:sp>
      <p:sp>
        <p:nvSpPr>
          <p:cNvPr id="4" name="CuadroTexto 3">
            <a:hlinkClick r:id="rId5" action="ppaction://hlinksldjump"/>
            <a:extLst>
              <a:ext uri="{FF2B5EF4-FFF2-40B4-BE49-F238E27FC236}">
                <a16:creationId xmlns:a16="http://schemas.microsoft.com/office/drawing/2014/main" id="{414859D2-CE07-48D9-AD5B-52F8A09ABCF0}"/>
              </a:ext>
            </a:extLst>
          </p:cNvPr>
          <p:cNvSpPr txBox="1"/>
          <p:nvPr/>
        </p:nvSpPr>
        <p:spPr>
          <a:xfrm>
            <a:off x="7095744" y="487680"/>
            <a:ext cx="342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2D050"/>
                </a:solidFill>
              </a:rPr>
              <a:t>Pulsa para volver a intentar…..</a:t>
            </a:r>
          </a:p>
        </p:txBody>
      </p:sp>
    </p:spTree>
    <p:extLst>
      <p:ext uri="{BB962C8B-B14F-4D97-AF65-F5344CB8AC3E}">
        <p14:creationId xmlns:p14="http://schemas.microsoft.com/office/powerpoint/2010/main" val="131369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eña tu Presentación: 15 Fondos para Diapositivas Editables">
            <a:extLst>
              <a:ext uri="{FF2B5EF4-FFF2-40B4-BE49-F238E27FC236}">
                <a16:creationId xmlns:a16="http://schemas.microsoft.com/office/drawing/2014/main" id="{F5EBBE69-3DFF-4775-8729-A53F313B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ases bonitas de agradecimiento y gratitud + imágenes para dar las gracias  | Printable wall art, Spanish quotes, Thankful">
            <a:extLst>
              <a:ext uri="{FF2B5EF4-FFF2-40B4-BE49-F238E27FC236}">
                <a16:creationId xmlns:a16="http://schemas.microsoft.com/office/drawing/2014/main" id="{1611A362-3595-4656-BEAD-794578423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useos">
            <a:hlinkClick r:id="rId4" action="ppaction://hlinksldjump"/>
            <a:extLst>
              <a:ext uri="{FF2B5EF4-FFF2-40B4-BE49-F238E27FC236}">
                <a16:creationId xmlns:a16="http://schemas.microsoft.com/office/drawing/2014/main" id="{D0A25F5B-DB7C-4B26-BAF3-72F09535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ifs Animados de rótulos salir">
            <a:extLst>
              <a:ext uri="{FF2B5EF4-FFF2-40B4-BE49-F238E27FC236}">
                <a16:creationId xmlns:a16="http://schemas.microsoft.com/office/drawing/2014/main" id="{B1E100E3-DF0B-49C3-8305-2DEC74DADB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203200"/>
            <a:ext cx="20288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9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eña tu Presentación: 15 Fondos para Diapositivas Editables">
            <a:extLst>
              <a:ext uri="{FF2B5EF4-FFF2-40B4-BE49-F238E27FC236}">
                <a16:creationId xmlns:a16="http://schemas.microsoft.com/office/drawing/2014/main" id="{B0582A9F-C8E6-4856-9149-78E8005C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 ESO - sofifi23tecnologia">
            <a:extLst>
              <a:ext uri="{FF2B5EF4-FFF2-40B4-BE49-F238E27FC236}">
                <a16:creationId xmlns:a16="http://schemas.microsoft.com/office/drawing/2014/main" id="{8712D08C-D2A9-499A-AEC3-834C7916A5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7" y="175365"/>
            <a:ext cx="1050324" cy="14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dre e hija abrazándose con corazones | Vector Premium">
            <a:extLst>
              <a:ext uri="{FF2B5EF4-FFF2-40B4-BE49-F238E27FC236}">
                <a16:creationId xmlns:a16="http://schemas.microsoft.com/office/drawing/2014/main" id="{A95D8472-46E4-4390-A530-3CA735C65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3" t="2488" r="26266" b="3147"/>
          <a:stretch/>
        </p:blipFill>
        <p:spPr bwMode="auto">
          <a:xfrm flipH="1">
            <a:off x="9258300" y="704335"/>
            <a:ext cx="2374902" cy="486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FAD49D5-0E94-47C0-AF00-F56CE2ECB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581582"/>
            <a:ext cx="3632199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hlinkClick r:id="rId6" action="ppaction://hlinksldjump"/>
            <a:extLst>
              <a:ext uri="{FF2B5EF4-FFF2-40B4-BE49-F238E27FC236}">
                <a16:creationId xmlns:a16="http://schemas.microsoft.com/office/drawing/2014/main" id="{A28235AC-44C1-44CD-8E74-6787216B1324}"/>
              </a:ext>
            </a:extLst>
          </p:cNvPr>
          <p:cNvSpPr txBox="1"/>
          <p:nvPr/>
        </p:nvSpPr>
        <p:spPr>
          <a:xfrm>
            <a:off x="1816100" y="2126962"/>
            <a:ext cx="292100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 err="1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She</a:t>
            </a:r>
            <a:r>
              <a:rPr lang="es-ES" sz="32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32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mother</a:t>
            </a:r>
            <a:r>
              <a:rPr lang="es-ES" sz="32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CuadroTexto 14">
            <a:hlinkClick r:id="rId7" action="ppaction://hlinksldjump"/>
            <a:extLst>
              <a:ext uri="{FF2B5EF4-FFF2-40B4-BE49-F238E27FC236}">
                <a16:creationId xmlns:a16="http://schemas.microsoft.com/office/drawing/2014/main" id="{FC839EBB-2FEA-4014-82D3-DC4A41E2E770}"/>
              </a:ext>
            </a:extLst>
          </p:cNvPr>
          <p:cNvSpPr txBox="1"/>
          <p:nvPr/>
        </p:nvSpPr>
        <p:spPr>
          <a:xfrm>
            <a:off x="1816100" y="3651251"/>
            <a:ext cx="314960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 err="1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She</a:t>
            </a:r>
            <a:r>
              <a:rPr lang="es-ES" sz="32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32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grandma</a:t>
            </a:r>
            <a:r>
              <a:rPr lang="es-ES" sz="32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CuadroTexto 16">
            <a:hlinkClick r:id="rId7" action="ppaction://hlinksldjump"/>
            <a:extLst>
              <a:ext uri="{FF2B5EF4-FFF2-40B4-BE49-F238E27FC236}">
                <a16:creationId xmlns:a16="http://schemas.microsoft.com/office/drawing/2014/main" id="{B9A59BC0-3469-4035-8A61-A72800E310E9}"/>
              </a:ext>
            </a:extLst>
          </p:cNvPr>
          <p:cNvSpPr txBox="1"/>
          <p:nvPr/>
        </p:nvSpPr>
        <p:spPr>
          <a:xfrm>
            <a:off x="1816100" y="5187662"/>
            <a:ext cx="2095500" cy="5232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 err="1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She</a:t>
            </a:r>
            <a:r>
              <a:rPr lang="es-ES" sz="28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8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aunt</a:t>
            </a:r>
            <a:endParaRPr lang="es-ES" sz="28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gaPack de Efectos de Super Poderes Fondo Verde green screen ...">
            <a:extLst>
              <a:ext uri="{FF2B5EF4-FFF2-40B4-BE49-F238E27FC236}">
                <a16:creationId xmlns:a16="http://schemas.microsoft.com/office/drawing/2014/main" id="{A3F99069-D298-40E8-9B1A-C6721933E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moji cara feliz – Sublimación Ecuador">
            <a:extLst>
              <a:ext uri="{FF2B5EF4-FFF2-40B4-BE49-F238E27FC236}">
                <a16:creationId xmlns:a16="http://schemas.microsoft.com/office/drawing/2014/main" id="{6482214D-700F-451E-AC47-EDEA1FBD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56" y="841248"/>
            <a:ext cx="6257544" cy="601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hlinkClick r:id="rId4" action="ppaction://hlinksldjump"/>
            <a:extLst>
              <a:ext uri="{FF2B5EF4-FFF2-40B4-BE49-F238E27FC236}">
                <a16:creationId xmlns:a16="http://schemas.microsoft.com/office/drawing/2014/main" id="{0411A941-A1BB-4F68-A1EF-FEB9E9EF2768}"/>
              </a:ext>
            </a:extLst>
          </p:cNvPr>
          <p:cNvSpPr txBox="1"/>
          <p:nvPr/>
        </p:nvSpPr>
        <p:spPr>
          <a:xfrm>
            <a:off x="6693408" y="536448"/>
            <a:ext cx="430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Toca para ir a la siguiente pregunta……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0732D0-1E7A-45F7-9A10-91FD612479E2}"/>
              </a:ext>
            </a:extLst>
          </p:cNvPr>
          <p:cNvSpPr txBox="1"/>
          <p:nvPr/>
        </p:nvSpPr>
        <p:spPr>
          <a:xfrm rot="20729106">
            <a:off x="475488" y="1621536"/>
            <a:ext cx="399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FELICITACIONES!!!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5CB8C4-E310-4723-8CE0-9140B8154F0C}"/>
              </a:ext>
            </a:extLst>
          </p:cNvPr>
          <p:cNvSpPr txBox="1"/>
          <p:nvPr/>
        </p:nvSpPr>
        <p:spPr>
          <a:xfrm rot="20667785">
            <a:off x="766406" y="3158615"/>
            <a:ext cx="5839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Has escogido la respuesta correcta</a:t>
            </a:r>
          </a:p>
        </p:txBody>
      </p:sp>
    </p:spTree>
    <p:extLst>
      <p:ext uri="{BB962C8B-B14F-4D97-AF65-F5344CB8AC3E}">
        <p14:creationId xmlns:p14="http://schemas.microsoft.com/office/powerpoint/2010/main" val="376086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dos de pantalla rojo liso - FondosMil">
            <a:extLst>
              <a:ext uri="{FF2B5EF4-FFF2-40B4-BE49-F238E27FC236}">
                <a16:creationId xmlns:a16="http://schemas.microsoft.com/office/drawing/2014/main" id="{A48A0D31-5239-491C-8AD0-89BCD663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ᐈ Carita triste vector de stock, imágenes cara triste amarillo ...">
            <a:extLst>
              <a:ext uri="{FF2B5EF4-FFF2-40B4-BE49-F238E27FC236}">
                <a16:creationId xmlns:a16="http://schemas.microsoft.com/office/drawing/2014/main" id="{377A98E9-DBEE-4D4C-9AB3-DB13363A7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32" y="1255776"/>
            <a:ext cx="5715000" cy="51282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eles en blanco gratuitos | Vector Gratis">
            <a:extLst>
              <a:ext uri="{FF2B5EF4-FFF2-40B4-BE49-F238E27FC236}">
                <a16:creationId xmlns:a16="http://schemas.microsoft.com/office/drawing/2014/main" id="{0890509D-C353-41C0-9884-D4FA11C2F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14166" r="47623" b="12838"/>
          <a:stretch/>
        </p:blipFill>
        <p:spPr bwMode="auto">
          <a:xfrm>
            <a:off x="991362" y="1121664"/>
            <a:ext cx="4641342" cy="49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E9C893-8109-4F70-84FD-88E4C2B4EF7B}"/>
              </a:ext>
            </a:extLst>
          </p:cNvPr>
          <p:cNvSpPr txBox="1"/>
          <p:nvPr/>
        </p:nvSpPr>
        <p:spPr>
          <a:xfrm>
            <a:off x="2403729" y="1893778"/>
            <a:ext cx="181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fallaste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F67BD3-A162-4DC5-883E-3AB1295D81C9}"/>
              </a:ext>
            </a:extLst>
          </p:cNvPr>
          <p:cNvSpPr txBox="1"/>
          <p:nvPr/>
        </p:nvSpPr>
        <p:spPr>
          <a:xfrm>
            <a:off x="1726692" y="2643586"/>
            <a:ext cx="317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oper Black" panose="0208090404030B020404" pitchFamily="18" charset="0"/>
              </a:rPr>
              <a:t>Inténtalo de nuevo</a:t>
            </a:r>
          </a:p>
        </p:txBody>
      </p:sp>
      <p:sp>
        <p:nvSpPr>
          <p:cNvPr id="4" name="CuadroTexto 3">
            <a:hlinkClick r:id="rId5" action="ppaction://hlinksldjump"/>
            <a:extLst>
              <a:ext uri="{FF2B5EF4-FFF2-40B4-BE49-F238E27FC236}">
                <a16:creationId xmlns:a16="http://schemas.microsoft.com/office/drawing/2014/main" id="{414859D2-CE07-48D9-AD5B-52F8A09ABCF0}"/>
              </a:ext>
            </a:extLst>
          </p:cNvPr>
          <p:cNvSpPr txBox="1"/>
          <p:nvPr/>
        </p:nvSpPr>
        <p:spPr>
          <a:xfrm>
            <a:off x="7095744" y="487680"/>
            <a:ext cx="342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2D050"/>
                </a:solidFill>
              </a:rPr>
              <a:t>Pulsa para volver a intentar…..</a:t>
            </a:r>
          </a:p>
        </p:txBody>
      </p:sp>
    </p:spTree>
    <p:extLst>
      <p:ext uri="{BB962C8B-B14F-4D97-AF65-F5344CB8AC3E}">
        <p14:creationId xmlns:p14="http://schemas.microsoft.com/office/powerpoint/2010/main" val="394924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eña tu Presentación: 15 Fondos para Diapositivas Editables">
            <a:extLst>
              <a:ext uri="{FF2B5EF4-FFF2-40B4-BE49-F238E27FC236}">
                <a16:creationId xmlns:a16="http://schemas.microsoft.com/office/drawing/2014/main" id="{224D7D6D-24BD-4AC5-806E-C5E5D8EE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divinanzas y Cuentos: Adivinanzas">
            <a:extLst>
              <a:ext uri="{FF2B5EF4-FFF2-40B4-BE49-F238E27FC236}">
                <a16:creationId xmlns:a16="http://schemas.microsoft.com/office/drawing/2014/main" id="{DDDE482D-6698-4F1A-AA4A-D6B8B84A7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4" y="137787"/>
            <a:ext cx="1050324" cy="14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mbre afroamericano de dibujos animados trabajando en casa - Descargar  Vectores Gratis, Illustrator Graficos, Plantillas Diseño">
            <a:extLst>
              <a:ext uri="{FF2B5EF4-FFF2-40B4-BE49-F238E27FC236}">
                <a16:creationId xmlns:a16="http://schemas.microsoft.com/office/drawing/2014/main" id="{F77F52E9-4786-4F21-B8DF-96F71003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EDDB"/>
              </a:clrFrom>
              <a:clrTo>
                <a:srgbClr val="EEE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65" y="1408670"/>
            <a:ext cx="4548694" cy="492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7FC7334-80FD-492C-9FA2-E65516F947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68" y="656082"/>
            <a:ext cx="5096463" cy="76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hlinkClick r:id="rId6" action="ppaction://hlinksldjump"/>
            <a:extLst>
              <a:ext uri="{FF2B5EF4-FFF2-40B4-BE49-F238E27FC236}">
                <a16:creationId xmlns:a16="http://schemas.microsoft.com/office/drawing/2014/main" id="{DE3A133F-8B36-449E-9B34-86152DF7D912}"/>
              </a:ext>
            </a:extLst>
          </p:cNvPr>
          <p:cNvSpPr txBox="1"/>
          <p:nvPr/>
        </p:nvSpPr>
        <p:spPr>
          <a:xfrm>
            <a:off x="1621187" y="2261929"/>
            <a:ext cx="1729524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sleeping</a:t>
            </a:r>
          </a:p>
        </p:txBody>
      </p:sp>
      <p:sp>
        <p:nvSpPr>
          <p:cNvPr id="8" name="CuadroTexto 7">
            <a:hlinkClick r:id="rId7" action="ppaction://hlinksldjump"/>
            <a:extLst>
              <a:ext uri="{FF2B5EF4-FFF2-40B4-BE49-F238E27FC236}">
                <a16:creationId xmlns:a16="http://schemas.microsoft.com/office/drawing/2014/main" id="{824093EE-510F-4A1F-B771-70D8AA6D2185}"/>
              </a:ext>
            </a:extLst>
          </p:cNvPr>
          <p:cNvSpPr txBox="1"/>
          <p:nvPr/>
        </p:nvSpPr>
        <p:spPr>
          <a:xfrm>
            <a:off x="1621187" y="3894512"/>
            <a:ext cx="1822537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working</a:t>
            </a:r>
          </a:p>
        </p:txBody>
      </p:sp>
      <p:sp>
        <p:nvSpPr>
          <p:cNvPr id="9" name="CuadroTexto 8">
            <a:hlinkClick r:id="rId6" action="ppaction://hlinksldjump"/>
            <a:extLst>
              <a:ext uri="{FF2B5EF4-FFF2-40B4-BE49-F238E27FC236}">
                <a16:creationId xmlns:a16="http://schemas.microsoft.com/office/drawing/2014/main" id="{090BE653-E4ED-41AF-8FA9-AC3B37135811}"/>
              </a:ext>
            </a:extLst>
          </p:cNvPr>
          <p:cNvSpPr txBox="1"/>
          <p:nvPr/>
        </p:nvSpPr>
        <p:spPr>
          <a:xfrm>
            <a:off x="1621187" y="5234707"/>
            <a:ext cx="288725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Playing soccer</a:t>
            </a:r>
          </a:p>
        </p:txBody>
      </p:sp>
    </p:spTree>
    <p:extLst>
      <p:ext uri="{BB962C8B-B14F-4D97-AF65-F5344CB8AC3E}">
        <p14:creationId xmlns:p14="http://schemas.microsoft.com/office/powerpoint/2010/main" val="371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gaPack de Efectos de Super Poderes Fondo Verde green screen ...">
            <a:extLst>
              <a:ext uri="{FF2B5EF4-FFF2-40B4-BE49-F238E27FC236}">
                <a16:creationId xmlns:a16="http://schemas.microsoft.com/office/drawing/2014/main" id="{A3F99069-D298-40E8-9B1A-C6721933E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moji cara feliz – Sublimación Ecuador">
            <a:extLst>
              <a:ext uri="{FF2B5EF4-FFF2-40B4-BE49-F238E27FC236}">
                <a16:creationId xmlns:a16="http://schemas.microsoft.com/office/drawing/2014/main" id="{6482214D-700F-451E-AC47-EDEA1FBD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89989" l="11653" r="89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56" y="841248"/>
            <a:ext cx="6257544" cy="601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hlinkClick r:id="rId5" action="ppaction://hlinksldjump"/>
            <a:extLst>
              <a:ext uri="{FF2B5EF4-FFF2-40B4-BE49-F238E27FC236}">
                <a16:creationId xmlns:a16="http://schemas.microsoft.com/office/drawing/2014/main" id="{0411A941-A1BB-4F68-A1EF-FEB9E9EF2768}"/>
              </a:ext>
            </a:extLst>
          </p:cNvPr>
          <p:cNvSpPr txBox="1"/>
          <p:nvPr/>
        </p:nvSpPr>
        <p:spPr>
          <a:xfrm>
            <a:off x="6693408" y="536448"/>
            <a:ext cx="430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Toca para ir a la siguiente pregunta……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0732D0-1E7A-45F7-9A10-91FD612479E2}"/>
              </a:ext>
            </a:extLst>
          </p:cNvPr>
          <p:cNvSpPr txBox="1"/>
          <p:nvPr/>
        </p:nvSpPr>
        <p:spPr>
          <a:xfrm rot="20729106">
            <a:off x="475488" y="1621536"/>
            <a:ext cx="399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FELICITACIONES!!!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5CB8C4-E310-4723-8CE0-9140B8154F0C}"/>
              </a:ext>
            </a:extLst>
          </p:cNvPr>
          <p:cNvSpPr txBox="1"/>
          <p:nvPr/>
        </p:nvSpPr>
        <p:spPr>
          <a:xfrm rot="20667785">
            <a:off x="766406" y="3158615"/>
            <a:ext cx="5839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Has escogido la respuesta correcta</a:t>
            </a:r>
          </a:p>
        </p:txBody>
      </p:sp>
    </p:spTree>
    <p:extLst>
      <p:ext uri="{BB962C8B-B14F-4D97-AF65-F5344CB8AC3E}">
        <p14:creationId xmlns:p14="http://schemas.microsoft.com/office/powerpoint/2010/main" val="410923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dos de pantalla rojo liso - FondosMil">
            <a:extLst>
              <a:ext uri="{FF2B5EF4-FFF2-40B4-BE49-F238E27FC236}">
                <a16:creationId xmlns:a16="http://schemas.microsoft.com/office/drawing/2014/main" id="{A48A0D31-5239-491C-8AD0-89BCD663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ᐈ Carita triste vector de stock, imágenes cara triste amarillo ...">
            <a:extLst>
              <a:ext uri="{FF2B5EF4-FFF2-40B4-BE49-F238E27FC236}">
                <a16:creationId xmlns:a16="http://schemas.microsoft.com/office/drawing/2014/main" id="{377A98E9-DBEE-4D4C-9AB3-DB13363A7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32" y="1255776"/>
            <a:ext cx="5715000" cy="51282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eles en blanco gratuitos | Vector Gratis">
            <a:extLst>
              <a:ext uri="{FF2B5EF4-FFF2-40B4-BE49-F238E27FC236}">
                <a16:creationId xmlns:a16="http://schemas.microsoft.com/office/drawing/2014/main" id="{0890509D-C353-41C0-9884-D4FA11C2F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14166" r="47623" b="12838"/>
          <a:stretch/>
        </p:blipFill>
        <p:spPr bwMode="auto">
          <a:xfrm>
            <a:off x="991362" y="1121664"/>
            <a:ext cx="4641342" cy="49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E9C893-8109-4F70-84FD-88E4C2B4EF7B}"/>
              </a:ext>
            </a:extLst>
          </p:cNvPr>
          <p:cNvSpPr txBox="1"/>
          <p:nvPr/>
        </p:nvSpPr>
        <p:spPr>
          <a:xfrm>
            <a:off x="2403729" y="1893778"/>
            <a:ext cx="181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fallaste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F67BD3-A162-4DC5-883E-3AB1295D81C9}"/>
              </a:ext>
            </a:extLst>
          </p:cNvPr>
          <p:cNvSpPr txBox="1"/>
          <p:nvPr/>
        </p:nvSpPr>
        <p:spPr>
          <a:xfrm>
            <a:off x="1726692" y="2643586"/>
            <a:ext cx="317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oper Black" panose="0208090404030B020404" pitchFamily="18" charset="0"/>
              </a:rPr>
              <a:t>Inténtalo de nuevo</a:t>
            </a:r>
          </a:p>
        </p:txBody>
      </p:sp>
      <p:sp>
        <p:nvSpPr>
          <p:cNvPr id="4" name="CuadroTexto 3">
            <a:hlinkClick r:id="rId5" action="ppaction://hlinksldjump"/>
            <a:extLst>
              <a:ext uri="{FF2B5EF4-FFF2-40B4-BE49-F238E27FC236}">
                <a16:creationId xmlns:a16="http://schemas.microsoft.com/office/drawing/2014/main" id="{414859D2-CE07-48D9-AD5B-52F8A09ABCF0}"/>
              </a:ext>
            </a:extLst>
          </p:cNvPr>
          <p:cNvSpPr txBox="1"/>
          <p:nvPr/>
        </p:nvSpPr>
        <p:spPr>
          <a:xfrm>
            <a:off x="7095744" y="487680"/>
            <a:ext cx="342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2D050"/>
                </a:solidFill>
              </a:rPr>
              <a:t>Pulsa para volver a intentar…..</a:t>
            </a:r>
          </a:p>
        </p:txBody>
      </p:sp>
    </p:spTree>
    <p:extLst>
      <p:ext uri="{BB962C8B-B14F-4D97-AF65-F5344CB8AC3E}">
        <p14:creationId xmlns:p14="http://schemas.microsoft.com/office/powerpoint/2010/main" val="196018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eña tu Presentación: 15 Fondos para Diapositivas Editables">
            <a:extLst>
              <a:ext uri="{FF2B5EF4-FFF2-40B4-BE49-F238E27FC236}">
                <a16:creationId xmlns:a16="http://schemas.microsoft.com/office/drawing/2014/main" id="{09AF3ADF-6EBB-4617-8BCD-F2DF0C287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ujer Constructora: Imágenes, fotos de stock y vectores | Shutterstock">
            <a:extLst>
              <a:ext uri="{FF2B5EF4-FFF2-40B4-BE49-F238E27FC236}">
                <a16:creationId xmlns:a16="http://schemas.microsoft.com/office/drawing/2014/main" id="{6AC9696D-0310-4FE0-B1F8-994E0A9CE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3"/>
          <a:stretch/>
        </p:blipFill>
        <p:spPr bwMode="auto">
          <a:xfrm>
            <a:off x="7903923" y="1540701"/>
            <a:ext cx="3670126" cy="43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61CAE05-7E8A-46AD-9D23-0E04679D7A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11" y="510435"/>
            <a:ext cx="7002376" cy="65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Gifs animados de Número 3 3D Color Rosa">
            <a:extLst>
              <a:ext uri="{FF2B5EF4-FFF2-40B4-BE49-F238E27FC236}">
                <a16:creationId xmlns:a16="http://schemas.microsoft.com/office/drawing/2014/main" id="{149CEA01-5656-46D8-BC24-BBC9CB78B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3" y="137787"/>
            <a:ext cx="1050323" cy="14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hlinkClick r:id="rId7" action="ppaction://hlinksldjump"/>
            <a:extLst>
              <a:ext uri="{FF2B5EF4-FFF2-40B4-BE49-F238E27FC236}">
                <a16:creationId xmlns:a16="http://schemas.microsoft.com/office/drawing/2014/main" id="{097F60C5-3F98-43D3-810B-CAAA95404361}"/>
              </a:ext>
            </a:extLst>
          </p:cNvPr>
          <p:cNvSpPr txBox="1"/>
          <p:nvPr/>
        </p:nvSpPr>
        <p:spPr>
          <a:xfrm>
            <a:off x="2155880" y="2126851"/>
            <a:ext cx="2641588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0" i="0" dirty="0" err="1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construction</a:t>
            </a:r>
            <a:endParaRPr lang="es-ES" sz="32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CuadroTexto 13">
            <a:hlinkClick r:id="rId8" action="ppaction://hlinksldjump"/>
            <a:extLst>
              <a:ext uri="{FF2B5EF4-FFF2-40B4-BE49-F238E27FC236}">
                <a16:creationId xmlns:a16="http://schemas.microsoft.com/office/drawing/2014/main" id="{9BA4D4CA-BACA-4F3E-A67D-0DF00508B9B8}"/>
              </a:ext>
            </a:extLst>
          </p:cNvPr>
          <p:cNvSpPr txBox="1"/>
          <p:nvPr/>
        </p:nvSpPr>
        <p:spPr>
          <a:xfrm>
            <a:off x="2152911" y="3441432"/>
            <a:ext cx="109133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0" i="0" dirty="0" err="1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cook</a:t>
            </a:r>
            <a:r>
              <a:rPr lang="es-ES" sz="3200" b="0" i="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endParaRPr lang="es-ES" sz="32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uadroTexto 15">
            <a:hlinkClick r:id="rId8" action="ppaction://hlinksldjump"/>
            <a:extLst>
              <a:ext uri="{FF2B5EF4-FFF2-40B4-BE49-F238E27FC236}">
                <a16:creationId xmlns:a16="http://schemas.microsoft.com/office/drawing/2014/main" id="{9B673C26-B4FE-4C7F-9659-58A4D4BF61AF}"/>
              </a:ext>
            </a:extLst>
          </p:cNvPr>
          <p:cNvSpPr txBox="1"/>
          <p:nvPr/>
        </p:nvSpPr>
        <p:spPr>
          <a:xfrm>
            <a:off x="2152911" y="4954229"/>
            <a:ext cx="1855418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0" i="0" dirty="0" err="1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engineer</a:t>
            </a:r>
            <a:endParaRPr lang="es-ES" sz="32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gaPack de Efectos de Super Poderes Fondo Verde green screen ...">
            <a:extLst>
              <a:ext uri="{FF2B5EF4-FFF2-40B4-BE49-F238E27FC236}">
                <a16:creationId xmlns:a16="http://schemas.microsoft.com/office/drawing/2014/main" id="{A3F99069-D298-40E8-9B1A-C6721933E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moji cara feliz – Sublimación Ecuador">
            <a:extLst>
              <a:ext uri="{FF2B5EF4-FFF2-40B4-BE49-F238E27FC236}">
                <a16:creationId xmlns:a16="http://schemas.microsoft.com/office/drawing/2014/main" id="{6482214D-700F-451E-AC47-EDEA1FBD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56" y="841248"/>
            <a:ext cx="6257544" cy="601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hlinkClick r:id="rId4" action="ppaction://hlinksldjump"/>
            <a:extLst>
              <a:ext uri="{FF2B5EF4-FFF2-40B4-BE49-F238E27FC236}">
                <a16:creationId xmlns:a16="http://schemas.microsoft.com/office/drawing/2014/main" id="{0411A941-A1BB-4F68-A1EF-FEB9E9EF2768}"/>
              </a:ext>
            </a:extLst>
          </p:cNvPr>
          <p:cNvSpPr txBox="1"/>
          <p:nvPr/>
        </p:nvSpPr>
        <p:spPr>
          <a:xfrm>
            <a:off x="6693408" y="536448"/>
            <a:ext cx="430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Toca para ir a la siguiente pregunta……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0732D0-1E7A-45F7-9A10-91FD612479E2}"/>
              </a:ext>
            </a:extLst>
          </p:cNvPr>
          <p:cNvSpPr txBox="1"/>
          <p:nvPr/>
        </p:nvSpPr>
        <p:spPr>
          <a:xfrm rot="20729106">
            <a:off x="475488" y="1621536"/>
            <a:ext cx="399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FELICITACIONES!!!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5CB8C4-E310-4723-8CE0-9140B8154F0C}"/>
              </a:ext>
            </a:extLst>
          </p:cNvPr>
          <p:cNvSpPr txBox="1"/>
          <p:nvPr/>
        </p:nvSpPr>
        <p:spPr>
          <a:xfrm rot="20667785">
            <a:off x="766406" y="3158615"/>
            <a:ext cx="5839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Has escogido la respuesta correcta</a:t>
            </a:r>
          </a:p>
        </p:txBody>
      </p:sp>
    </p:spTree>
    <p:extLst>
      <p:ext uri="{BB962C8B-B14F-4D97-AF65-F5344CB8AC3E}">
        <p14:creationId xmlns:p14="http://schemas.microsoft.com/office/powerpoint/2010/main" val="450653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151</Words>
  <Application>Microsoft Office PowerPoint</Application>
  <PresentationFormat>Panorámica</PresentationFormat>
  <Paragraphs>42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Aharoni</vt:lpstr>
      <vt:lpstr>Arial</vt:lpstr>
      <vt:lpstr>Arial Black</vt:lpstr>
      <vt:lpstr>Calibri</vt:lpstr>
      <vt:lpstr>Calibri Light</vt:lpstr>
      <vt:lpstr>Comic Sans MS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</dc:creator>
  <cp:lastModifiedBy>JHON</cp:lastModifiedBy>
  <cp:revision>43</cp:revision>
  <dcterms:created xsi:type="dcterms:W3CDTF">2020-09-14T14:33:20Z</dcterms:created>
  <dcterms:modified xsi:type="dcterms:W3CDTF">2020-09-17T19:29:10Z</dcterms:modified>
</cp:coreProperties>
</file>