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74" r:id="rId8"/>
    <p:sldId id="261" r:id="rId9"/>
    <p:sldId id="276" r:id="rId10"/>
    <p:sldId id="275" r:id="rId11"/>
    <p:sldId id="262" r:id="rId12"/>
    <p:sldId id="279" r:id="rId13"/>
    <p:sldId id="280" r:id="rId14"/>
    <p:sldId id="263" r:id="rId15"/>
    <p:sldId id="282" r:id="rId16"/>
    <p:sldId id="281" r:id="rId17"/>
    <p:sldId id="265" r:id="rId18"/>
    <p:sldId id="283" r:id="rId19"/>
    <p:sldId id="284" r:id="rId20"/>
    <p:sldId id="266" r:id="rId21"/>
    <p:sldId id="26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9CE4F2"/>
    <a:srgbClr val="6699FF"/>
    <a:srgbClr val="CC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2EA789-3F5D-4BE4-81D8-B4B9BD2CC386}" type="datetimeFigureOut">
              <a:rPr lang="es-CO" smtClean="0"/>
              <a:t>17/09/2020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957837-AC0E-4034-842E-B237AB93654E}" type="slidenum">
              <a:rPr lang="es-CO" smtClean="0"/>
              <a:t>‹Nº›</a:t>
            </a:fld>
            <a:endParaRPr lang="es-CO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405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A789-3F5D-4BE4-81D8-B4B9BD2CC386}" type="datetimeFigureOut">
              <a:rPr lang="es-CO" smtClean="0"/>
              <a:t>17/09/2020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7837-AC0E-4034-842E-B237AB9365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9821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A789-3F5D-4BE4-81D8-B4B9BD2CC386}" type="datetimeFigureOut">
              <a:rPr lang="es-CO" smtClean="0"/>
              <a:t>17/09/2020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7837-AC0E-4034-842E-B237AB9365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7320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A789-3F5D-4BE4-81D8-B4B9BD2CC386}" type="datetimeFigureOut">
              <a:rPr lang="es-CO" smtClean="0"/>
              <a:t>17/09/2020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7837-AC0E-4034-842E-B237AB9365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841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A789-3F5D-4BE4-81D8-B4B9BD2CC386}" type="datetimeFigureOut">
              <a:rPr lang="es-CO" smtClean="0"/>
              <a:t>17/09/2020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7837-AC0E-4034-842E-B237AB93654E}" type="slidenum">
              <a:rPr lang="es-CO" smtClean="0"/>
              <a:t>‹Nº›</a:t>
            </a:fld>
            <a:endParaRPr lang="es-CO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24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A789-3F5D-4BE4-81D8-B4B9BD2CC386}" type="datetimeFigureOut">
              <a:rPr lang="es-CO" smtClean="0"/>
              <a:t>17/09/2020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7837-AC0E-4034-842E-B237AB9365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6400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A789-3F5D-4BE4-81D8-B4B9BD2CC386}" type="datetimeFigureOut">
              <a:rPr lang="es-CO" smtClean="0"/>
              <a:t>17/09/2020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7837-AC0E-4034-842E-B237AB9365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8972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A789-3F5D-4BE4-81D8-B4B9BD2CC386}" type="datetimeFigureOut">
              <a:rPr lang="es-CO" smtClean="0"/>
              <a:t>17/09/2020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7837-AC0E-4034-842E-B237AB9365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385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A789-3F5D-4BE4-81D8-B4B9BD2CC386}" type="datetimeFigureOut">
              <a:rPr lang="es-CO" smtClean="0"/>
              <a:t>17/09/2020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7837-AC0E-4034-842E-B237AB9365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6198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A789-3F5D-4BE4-81D8-B4B9BD2CC386}" type="datetimeFigureOut">
              <a:rPr lang="es-CO" smtClean="0"/>
              <a:t>17/09/2020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7837-AC0E-4034-842E-B237AB9365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832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A789-3F5D-4BE4-81D8-B4B9BD2CC386}" type="datetimeFigureOut">
              <a:rPr lang="es-CO" smtClean="0"/>
              <a:t>17/09/2020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7837-AC0E-4034-842E-B237AB9365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6727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72EA789-3F5D-4BE4-81D8-B4B9BD2CC386}" type="datetimeFigureOut">
              <a:rPr lang="es-CO" smtClean="0"/>
              <a:t>17/09/2020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B957837-AC0E-4034-842E-B237AB9365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204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11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24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17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openxmlformats.org/officeDocument/2006/relationships/slide" Target="slide2.xml"/><Relationship Id="rId4" Type="http://schemas.openxmlformats.org/officeDocument/2006/relationships/image" Target="../media/image3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20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8F1E639-1CE4-47FC-907F-62B57D9E23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8982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9B401C7-DCC6-43BA-8FC3-1A3358FDEC78}"/>
              </a:ext>
            </a:extLst>
          </p:cNvPr>
          <p:cNvSpPr txBox="1"/>
          <p:nvPr/>
        </p:nvSpPr>
        <p:spPr>
          <a:xfrm>
            <a:off x="1063688" y="971734"/>
            <a:ext cx="95732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Bell MT" panose="02020503060305020303" pitchFamily="18" charset="0"/>
              </a:rPr>
              <a:t>FIND OUT HOW MUCH YOU KNOW ABOUT FOOD</a:t>
            </a:r>
            <a:endParaRPr lang="es-CO" sz="4400" dirty="0">
              <a:solidFill>
                <a:schemeClr val="accent5">
                  <a:lumMod val="75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5F68CC-539F-4702-8943-793C42CD41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89771">
            <a:off x="228462" y="3692976"/>
            <a:ext cx="3305975" cy="264055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216296C-0685-4DC4-A16A-D41F2BE7DA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9463">
            <a:off x="8438204" y="3697484"/>
            <a:ext cx="3332634" cy="2776110"/>
          </a:xfrm>
          <a:prstGeom prst="rect">
            <a:avLst/>
          </a:prstGeom>
        </p:spPr>
      </p:pic>
      <p:pic>
        <p:nvPicPr>
          <p:cNvPr id="7" name="Imagen 6">
            <a:hlinkClick r:id="rId5" action="ppaction://hlinksldjump"/>
            <a:extLst>
              <a:ext uri="{FF2B5EF4-FFF2-40B4-BE49-F238E27FC236}">
                <a16:creationId xmlns:a16="http://schemas.microsoft.com/office/drawing/2014/main" id="{C38B2EC5-BD3A-411A-B487-2A08A029C6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722" y="5051394"/>
            <a:ext cx="1827878" cy="87738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F1DA9B2-2876-4882-AB4B-7E2C3B9C72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187" y="3103528"/>
            <a:ext cx="690562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01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1DA00F7-6BDB-440E-BAE2-5301CC04D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AD88049-CEBC-40FA-96EE-4FFB6D3B7B25}"/>
              </a:ext>
            </a:extLst>
          </p:cNvPr>
          <p:cNvSpPr txBox="1"/>
          <p:nvPr/>
        </p:nvSpPr>
        <p:spPr>
          <a:xfrm>
            <a:off x="1419808" y="515613"/>
            <a:ext cx="8658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YOU FAILED, TRY AGAIN.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E08055D-AAB3-4989-B345-106685B2AE1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6262" y="2136708"/>
            <a:ext cx="4534678" cy="453467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2766BF6-B526-406B-B1E0-5DFFD6616FC0}"/>
              </a:ext>
            </a:extLst>
          </p:cNvPr>
          <p:cNvSpPr txBox="1"/>
          <p:nvPr/>
        </p:nvSpPr>
        <p:spPr>
          <a:xfrm>
            <a:off x="376335" y="4775241"/>
            <a:ext cx="2086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  <a:hlinkClick r:id="rId4" action="ppaction://hlinksldjump"/>
              </a:rPr>
              <a:t>.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776BF0E-1B5B-46E7-9B90-7D92FBF9BFE8}"/>
              </a:ext>
            </a:extLst>
          </p:cNvPr>
          <p:cNvSpPr txBox="1"/>
          <p:nvPr/>
        </p:nvSpPr>
        <p:spPr>
          <a:xfrm>
            <a:off x="9784703" y="5236906"/>
            <a:ext cx="2183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  <a:hlinkClick r:id="rId5" action="ppaction://hlinksldjump"/>
              </a:rPr>
              <a:t>FOLLOWING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pic>
        <p:nvPicPr>
          <p:cNvPr id="7" name="Imagen 6">
            <a:hlinkClick r:id="rId5" action="ppaction://hlinksldjump"/>
            <a:extLst>
              <a:ext uri="{FF2B5EF4-FFF2-40B4-BE49-F238E27FC236}">
                <a16:creationId xmlns:a16="http://schemas.microsoft.com/office/drawing/2014/main" id="{7D5DA204-3E42-40B5-9600-7B628F4ED02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3133" y="5782078"/>
            <a:ext cx="1957294" cy="97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34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160AD60-EC52-4119-880B-F216FF541EBE}"/>
              </a:ext>
            </a:extLst>
          </p:cNvPr>
          <p:cNvSpPr txBox="1"/>
          <p:nvPr/>
        </p:nvSpPr>
        <p:spPr>
          <a:xfrm>
            <a:off x="2071395" y="774441"/>
            <a:ext cx="78190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Bell MT" panose="02020503060305020303" pitchFamily="18" charset="0"/>
              </a:rPr>
              <a:t>WHICH OF THESE FOODS IS HARMFUL.</a:t>
            </a:r>
            <a:r>
              <a:rPr lang="en-US" sz="4400" dirty="0">
                <a:solidFill>
                  <a:srgbClr val="0070C0"/>
                </a:solidFill>
                <a:latin typeface="Bell MT" panose="02020503060305020303" pitchFamily="18" charset="0"/>
              </a:rPr>
              <a:t> ?</a:t>
            </a:r>
            <a:endParaRPr lang="es-CO" sz="4400" dirty="0">
              <a:solidFill>
                <a:schemeClr val="accent4">
                  <a:lumMod val="7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3A819B-3E4C-4CF3-9A33-876EE4D2C562}"/>
              </a:ext>
            </a:extLst>
          </p:cNvPr>
          <p:cNvSpPr txBox="1"/>
          <p:nvPr/>
        </p:nvSpPr>
        <p:spPr>
          <a:xfrm>
            <a:off x="457199" y="3309730"/>
            <a:ext cx="3368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s-CO" sz="2800" dirty="0">
                <a:solidFill>
                  <a:schemeClr val="accent4">
                    <a:lumMod val="75000"/>
                  </a:schemeClr>
                </a:solidFill>
                <a:latin typeface="Bell MT" panose="02020503060305020303" pitchFamily="18" charset="0"/>
                <a:hlinkClick r:id="rId2" action="ppaction://hlinksldjump"/>
              </a:rPr>
              <a:t>WATERMELON</a:t>
            </a:r>
            <a:endParaRPr lang="es-CO" sz="2800" dirty="0">
              <a:solidFill>
                <a:schemeClr val="accent4">
                  <a:lumMod val="75000"/>
                </a:schemeClr>
              </a:solidFill>
              <a:latin typeface="Bell MT" panose="02020503060305020303" pitchFamily="18" charset="0"/>
            </a:endParaRPr>
          </a:p>
          <a:p>
            <a:pPr marL="514350" indent="-514350">
              <a:buAutoNum type="alphaUcPeriod"/>
            </a:pPr>
            <a:r>
              <a:rPr lang="es-CO" sz="2800" dirty="0">
                <a:solidFill>
                  <a:schemeClr val="accent4">
                    <a:lumMod val="75000"/>
                  </a:schemeClr>
                </a:solidFill>
                <a:latin typeface="Bell MT" panose="02020503060305020303" pitchFamily="18" charset="0"/>
                <a:hlinkClick r:id="rId3" action="ppaction://hlinksldjump"/>
              </a:rPr>
              <a:t>PIZZA</a:t>
            </a:r>
            <a:endParaRPr lang="es-CO" sz="2800" dirty="0">
              <a:solidFill>
                <a:schemeClr val="accent4">
                  <a:lumMod val="75000"/>
                </a:schemeClr>
              </a:solidFill>
              <a:latin typeface="Bell MT" panose="02020503060305020303" pitchFamily="18" charset="0"/>
            </a:endParaRPr>
          </a:p>
          <a:p>
            <a:pPr marL="514350" indent="-514350">
              <a:buAutoNum type="alphaUcPeriod"/>
            </a:pPr>
            <a:r>
              <a:rPr lang="es-CO" sz="2800" dirty="0">
                <a:solidFill>
                  <a:schemeClr val="accent4">
                    <a:lumMod val="75000"/>
                  </a:schemeClr>
                </a:solidFill>
                <a:latin typeface="Bell MT" panose="02020503060305020303" pitchFamily="18" charset="0"/>
                <a:hlinkClick r:id="rId2" action="ppaction://hlinksldjump"/>
              </a:rPr>
              <a:t>EGG</a:t>
            </a:r>
            <a:endParaRPr lang="es-CO" sz="2800" dirty="0">
              <a:solidFill>
                <a:schemeClr val="accent4">
                  <a:lumMod val="75000"/>
                </a:schemeClr>
              </a:solidFill>
              <a:latin typeface="Bell MT" panose="02020503060305020303" pitchFamily="18" charset="0"/>
            </a:endParaRPr>
          </a:p>
          <a:p>
            <a:pPr marL="514350" indent="-514350">
              <a:buAutoNum type="alphaUcPeriod"/>
            </a:pPr>
            <a:r>
              <a:rPr lang="es-CO" sz="2800" dirty="0">
                <a:solidFill>
                  <a:schemeClr val="accent4">
                    <a:lumMod val="75000"/>
                  </a:schemeClr>
                </a:solidFill>
                <a:latin typeface="Bell MT" panose="02020503060305020303" pitchFamily="18" charset="0"/>
                <a:hlinkClick r:id="rId2" action="ppaction://hlinksldjump"/>
              </a:rPr>
              <a:t>BEANS</a:t>
            </a:r>
            <a:endParaRPr lang="es-CO" sz="2800" dirty="0">
              <a:solidFill>
                <a:schemeClr val="accent4">
                  <a:lumMod val="75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9968BF4-9C5A-47BC-B492-A1CDA3C41E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369" y="2842145"/>
            <a:ext cx="2001103" cy="150082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3270485-0401-44CD-A918-9D6FC8BF29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172" y="2968273"/>
            <a:ext cx="2346500" cy="132042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04743E4-3412-4A1A-B88E-7B15B495B15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8524" y="4837488"/>
            <a:ext cx="2001103" cy="137409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A7F8F47-7FD6-4B5A-BC49-D1441EF4345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7839" y="4710752"/>
            <a:ext cx="2266736" cy="150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44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C074DD0-751A-47CF-AAF2-32C7AB0983B7}"/>
              </a:ext>
            </a:extLst>
          </p:cNvPr>
          <p:cNvSpPr txBox="1"/>
          <p:nvPr/>
        </p:nvSpPr>
        <p:spPr>
          <a:xfrm>
            <a:off x="1430693" y="2463282"/>
            <a:ext cx="9330613" cy="1119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271C0E-2A70-41C6-8A71-1600163DA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8E69829-CA68-4E2A-A8CC-964E11B216F2}"/>
              </a:ext>
            </a:extLst>
          </p:cNvPr>
          <p:cNvSpPr txBox="1"/>
          <p:nvPr/>
        </p:nvSpPr>
        <p:spPr>
          <a:xfrm>
            <a:off x="1779037" y="462200"/>
            <a:ext cx="8204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CONGRATULATIONS IT'S CORRECT.</a:t>
            </a: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8B3CA59-62D1-4A20-8050-330AFDF6F25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3302" y="1693840"/>
            <a:ext cx="5225143" cy="503684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396701F-6784-4A18-AA25-64C6FD57AB77}"/>
              </a:ext>
            </a:extLst>
          </p:cNvPr>
          <p:cNvSpPr txBox="1"/>
          <p:nvPr/>
        </p:nvSpPr>
        <p:spPr>
          <a:xfrm>
            <a:off x="8923175" y="5262465"/>
            <a:ext cx="2121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  <a:hlinkClick r:id="rId4" action="ppaction://hlinksldjump"/>
              </a:rPr>
              <a:t>FOLLOWING</a:t>
            </a: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10" name="Imagen 9">
            <a:hlinkClick r:id="rId4" action="ppaction://hlinksldjump"/>
            <a:extLst>
              <a:ext uri="{FF2B5EF4-FFF2-40B4-BE49-F238E27FC236}">
                <a16:creationId xmlns:a16="http://schemas.microsoft.com/office/drawing/2014/main" id="{0B1490C5-5384-4BB2-9819-E29FC2AFD38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5616" y="5857375"/>
            <a:ext cx="1963082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66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1DA00F7-6BDB-440E-BAE2-5301CC04D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AD88049-CEBC-40FA-96EE-4FFB6D3B7B25}"/>
              </a:ext>
            </a:extLst>
          </p:cNvPr>
          <p:cNvSpPr txBox="1"/>
          <p:nvPr/>
        </p:nvSpPr>
        <p:spPr>
          <a:xfrm>
            <a:off x="1419808" y="515613"/>
            <a:ext cx="8658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YOU FAILED, TRY AGAIN.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E08055D-AAB3-4989-B345-106685B2AE1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6262" y="2136708"/>
            <a:ext cx="4534678" cy="453467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776BF0E-1B5B-46E7-9B90-7D92FBF9BFE8}"/>
              </a:ext>
            </a:extLst>
          </p:cNvPr>
          <p:cNvSpPr txBox="1"/>
          <p:nvPr/>
        </p:nvSpPr>
        <p:spPr>
          <a:xfrm>
            <a:off x="9784703" y="5236906"/>
            <a:ext cx="2183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  <a:hlinkClick r:id="rId4" action="ppaction://hlinksldjump"/>
              </a:rPr>
              <a:t>FOLLOWING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pic>
        <p:nvPicPr>
          <p:cNvPr id="7" name="Imagen 6">
            <a:hlinkClick r:id="rId4" action="ppaction://hlinksldjump"/>
            <a:extLst>
              <a:ext uri="{FF2B5EF4-FFF2-40B4-BE49-F238E27FC236}">
                <a16:creationId xmlns:a16="http://schemas.microsoft.com/office/drawing/2014/main" id="{7D5DA204-3E42-40B5-9600-7B628F4ED02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3133" y="5782078"/>
            <a:ext cx="1957294" cy="97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41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17F8E3-F574-4531-95ED-7C1926E575B0}"/>
              </a:ext>
            </a:extLst>
          </p:cNvPr>
          <p:cNvSpPr txBox="1"/>
          <p:nvPr/>
        </p:nvSpPr>
        <p:spPr>
          <a:xfrm>
            <a:off x="1785257" y="597159"/>
            <a:ext cx="862148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4400" dirty="0">
                <a:solidFill>
                  <a:srgbClr val="6699FF"/>
                </a:solidFill>
                <a:latin typeface="Bell MT" panose="02020503060305020303" pitchFamily="18" charset="0"/>
              </a:rPr>
              <a:t>WHICH OF THESE IS NOT A VEGETABLE ?</a:t>
            </a:r>
            <a:endParaRPr lang="es-CO" sz="4400" dirty="0">
              <a:solidFill>
                <a:srgbClr val="6699FF"/>
              </a:solidFill>
              <a:latin typeface="Bell MT" panose="02020503060305020303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39D3CA8-333D-4336-A566-48BD448AB7B5}"/>
              </a:ext>
            </a:extLst>
          </p:cNvPr>
          <p:cNvSpPr txBox="1"/>
          <p:nvPr/>
        </p:nvSpPr>
        <p:spPr>
          <a:xfrm>
            <a:off x="877078" y="3191070"/>
            <a:ext cx="31350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s-CO" sz="2800" dirty="0">
                <a:solidFill>
                  <a:srgbClr val="6699FF"/>
                </a:solidFill>
                <a:latin typeface="Bell MT" panose="02020503060305020303" pitchFamily="18" charset="0"/>
                <a:hlinkClick r:id="rId2" action="ppaction://hlinksldjump"/>
              </a:rPr>
              <a:t>CHICKPEAS</a:t>
            </a:r>
            <a:endParaRPr lang="es-CO" sz="2800" dirty="0">
              <a:solidFill>
                <a:srgbClr val="6699FF"/>
              </a:solidFill>
              <a:latin typeface="Bell MT" panose="02020503060305020303" pitchFamily="18" charset="0"/>
            </a:endParaRPr>
          </a:p>
          <a:p>
            <a:pPr marL="514350" indent="-514350">
              <a:buAutoNum type="alphaUcPeriod"/>
            </a:pPr>
            <a:r>
              <a:rPr lang="es-CO" sz="2800" dirty="0">
                <a:solidFill>
                  <a:srgbClr val="6699FF"/>
                </a:solidFill>
                <a:latin typeface="Bell MT" panose="02020503060305020303" pitchFamily="18" charset="0"/>
                <a:hlinkClick r:id="rId3" action="ppaction://hlinksldjump"/>
              </a:rPr>
              <a:t>BANANA</a:t>
            </a:r>
            <a:endParaRPr lang="es-CO" sz="2800" dirty="0">
              <a:solidFill>
                <a:srgbClr val="6699FF"/>
              </a:solidFill>
              <a:latin typeface="Bell MT" panose="02020503060305020303" pitchFamily="18" charset="0"/>
            </a:endParaRPr>
          </a:p>
          <a:p>
            <a:pPr marL="514350" indent="-514350">
              <a:buAutoNum type="alphaUcPeriod"/>
            </a:pPr>
            <a:r>
              <a:rPr lang="es-CO" sz="2800" dirty="0">
                <a:solidFill>
                  <a:srgbClr val="6699FF"/>
                </a:solidFill>
                <a:latin typeface="Bell MT" panose="02020503060305020303" pitchFamily="18" charset="0"/>
                <a:hlinkClick r:id="rId3" action="ppaction://hlinksldjump"/>
              </a:rPr>
              <a:t>PORK RIND</a:t>
            </a:r>
            <a:endParaRPr lang="es-CO" sz="2800" dirty="0">
              <a:solidFill>
                <a:srgbClr val="6699FF"/>
              </a:solidFill>
              <a:latin typeface="Bell MT" panose="02020503060305020303" pitchFamily="18" charset="0"/>
            </a:endParaRPr>
          </a:p>
          <a:p>
            <a:pPr marL="514350" indent="-514350">
              <a:buAutoNum type="alphaUcPeriod"/>
            </a:pPr>
            <a:r>
              <a:rPr lang="es-CO" sz="2800" dirty="0">
                <a:solidFill>
                  <a:srgbClr val="6699FF"/>
                </a:solidFill>
                <a:latin typeface="Bell MT" panose="02020503060305020303" pitchFamily="18" charset="0"/>
                <a:hlinkClick r:id="rId3" action="ppaction://hlinksldjump"/>
              </a:rPr>
              <a:t>CHIPS</a:t>
            </a:r>
            <a:endParaRPr lang="es-CO" sz="2800" dirty="0">
              <a:solidFill>
                <a:srgbClr val="6699FF"/>
              </a:solidFill>
              <a:latin typeface="Bell MT" panose="02020503060305020303" pitchFamily="18" charset="0"/>
            </a:endParaRPr>
          </a:p>
          <a:p>
            <a:endParaRPr lang="es-CO" sz="2800" dirty="0">
              <a:solidFill>
                <a:srgbClr val="6699FF"/>
              </a:solidFill>
              <a:latin typeface="Bell MT" panose="02020503060305020303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51B3F27-0380-421B-9094-C32FE124DC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2731" y="3071342"/>
            <a:ext cx="2146537" cy="224676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98449F9-3D9E-4D11-8FC7-4124B2FFBA7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3614" y="2454052"/>
            <a:ext cx="2607094" cy="146595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4BF81F1-58BC-4C99-B6B9-A84AD19C83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1177" y="4477315"/>
            <a:ext cx="2378034" cy="178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60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C074DD0-751A-47CF-AAF2-32C7AB0983B7}"/>
              </a:ext>
            </a:extLst>
          </p:cNvPr>
          <p:cNvSpPr txBox="1"/>
          <p:nvPr/>
        </p:nvSpPr>
        <p:spPr>
          <a:xfrm>
            <a:off x="1430693" y="2463282"/>
            <a:ext cx="9330613" cy="1119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271C0E-2A70-41C6-8A71-1600163DA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8E69829-CA68-4E2A-A8CC-964E11B216F2}"/>
              </a:ext>
            </a:extLst>
          </p:cNvPr>
          <p:cNvSpPr txBox="1"/>
          <p:nvPr/>
        </p:nvSpPr>
        <p:spPr>
          <a:xfrm>
            <a:off x="1779037" y="462200"/>
            <a:ext cx="8204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CONGRATULATIONS IT'S CORRECT.</a:t>
            </a: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8B3CA59-62D1-4A20-8050-330AFDF6F25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3302" y="1693840"/>
            <a:ext cx="5225143" cy="503684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396701F-6784-4A18-AA25-64C6FD57AB77}"/>
              </a:ext>
            </a:extLst>
          </p:cNvPr>
          <p:cNvSpPr txBox="1"/>
          <p:nvPr/>
        </p:nvSpPr>
        <p:spPr>
          <a:xfrm>
            <a:off x="8923175" y="5262465"/>
            <a:ext cx="2121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  <a:hlinkClick r:id="rId4" action="ppaction://hlinksldjump"/>
              </a:rPr>
              <a:t>FOLLOWING</a:t>
            </a: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10" name="Imagen 9">
            <a:hlinkClick r:id="rId4" action="ppaction://hlinksldjump"/>
            <a:extLst>
              <a:ext uri="{FF2B5EF4-FFF2-40B4-BE49-F238E27FC236}">
                <a16:creationId xmlns:a16="http://schemas.microsoft.com/office/drawing/2014/main" id="{0B1490C5-5384-4BB2-9819-E29FC2AFD38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5616" y="5857375"/>
            <a:ext cx="1963082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93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1DA00F7-6BDB-440E-BAE2-5301CC04D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AD88049-CEBC-40FA-96EE-4FFB6D3B7B25}"/>
              </a:ext>
            </a:extLst>
          </p:cNvPr>
          <p:cNvSpPr txBox="1"/>
          <p:nvPr/>
        </p:nvSpPr>
        <p:spPr>
          <a:xfrm>
            <a:off x="1419808" y="515613"/>
            <a:ext cx="8658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YOU FAILED, TRY AGAIN.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E08055D-AAB3-4989-B345-106685B2AE1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6262" y="2136708"/>
            <a:ext cx="4534678" cy="453467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2766BF6-B526-406B-B1E0-5DFFD6616FC0}"/>
              </a:ext>
            </a:extLst>
          </p:cNvPr>
          <p:cNvSpPr txBox="1"/>
          <p:nvPr/>
        </p:nvSpPr>
        <p:spPr>
          <a:xfrm>
            <a:off x="376335" y="4775241"/>
            <a:ext cx="2086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  <a:hlinkClick r:id="rId4" action="ppaction://hlinksldjump"/>
              </a:rPr>
              <a:t>.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776BF0E-1B5B-46E7-9B90-7D92FBF9BFE8}"/>
              </a:ext>
            </a:extLst>
          </p:cNvPr>
          <p:cNvSpPr txBox="1"/>
          <p:nvPr/>
        </p:nvSpPr>
        <p:spPr>
          <a:xfrm>
            <a:off x="9784703" y="5236906"/>
            <a:ext cx="2183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  <a:hlinkClick r:id="rId5" action="ppaction://hlinksldjump"/>
              </a:rPr>
              <a:t>FOLLOWING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pic>
        <p:nvPicPr>
          <p:cNvPr id="7" name="Imagen 6">
            <a:hlinkClick r:id="rId5" action="ppaction://hlinksldjump"/>
            <a:extLst>
              <a:ext uri="{FF2B5EF4-FFF2-40B4-BE49-F238E27FC236}">
                <a16:creationId xmlns:a16="http://schemas.microsoft.com/office/drawing/2014/main" id="{7D5DA204-3E42-40B5-9600-7B628F4ED02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3133" y="5782078"/>
            <a:ext cx="1957294" cy="97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58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E2346EB-B655-4158-B2F5-27F2B997D1EF}"/>
              </a:ext>
            </a:extLst>
          </p:cNvPr>
          <p:cNvSpPr txBox="1"/>
          <p:nvPr/>
        </p:nvSpPr>
        <p:spPr>
          <a:xfrm>
            <a:off x="1953208" y="783771"/>
            <a:ext cx="8285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9CE4F2"/>
                </a:solidFill>
                <a:latin typeface="Bell MT" panose="02020503060305020303" pitchFamily="18" charset="0"/>
              </a:rPr>
              <a:t>WHICH OF THESE FRUITS HAS POTASSIUM ?</a:t>
            </a:r>
            <a:endParaRPr lang="es-CO" sz="4400" dirty="0">
              <a:solidFill>
                <a:srgbClr val="9CE4F2"/>
              </a:solidFill>
              <a:latin typeface="Bell MT" panose="02020503060305020303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686D8F4-5853-4055-819F-7E5A863CC694}"/>
              </a:ext>
            </a:extLst>
          </p:cNvPr>
          <p:cNvSpPr txBox="1"/>
          <p:nvPr/>
        </p:nvSpPr>
        <p:spPr>
          <a:xfrm>
            <a:off x="783771" y="3004457"/>
            <a:ext cx="39935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s-CO" sz="2800" dirty="0">
                <a:solidFill>
                  <a:srgbClr val="9CE4F2"/>
                </a:solidFill>
                <a:latin typeface="Bell MT" panose="02020503060305020303" pitchFamily="18" charset="0"/>
                <a:hlinkClick r:id="rId2" action="ppaction://hlinksldjump"/>
              </a:rPr>
              <a:t>ORANGE</a:t>
            </a:r>
            <a:endParaRPr lang="es-CO" sz="2800" dirty="0">
              <a:solidFill>
                <a:srgbClr val="9CE4F2"/>
              </a:solidFill>
              <a:latin typeface="Bell MT" panose="02020503060305020303" pitchFamily="18" charset="0"/>
            </a:endParaRPr>
          </a:p>
          <a:p>
            <a:pPr marL="514350" indent="-514350">
              <a:buAutoNum type="alphaUcPeriod"/>
            </a:pPr>
            <a:r>
              <a:rPr lang="es-CO" sz="2800" dirty="0">
                <a:solidFill>
                  <a:srgbClr val="9CE4F2"/>
                </a:solidFill>
                <a:latin typeface="Bell MT" panose="02020503060305020303" pitchFamily="18" charset="0"/>
                <a:hlinkClick r:id="rId2" action="ppaction://hlinksldjump"/>
              </a:rPr>
              <a:t>APPLE</a:t>
            </a:r>
            <a:endParaRPr lang="es-CO" sz="2800" dirty="0">
              <a:solidFill>
                <a:srgbClr val="9CE4F2"/>
              </a:solidFill>
              <a:latin typeface="Bell MT" panose="02020503060305020303" pitchFamily="18" charset="0"/>
            </a:endParaRPr>
          </a:p>
          <a:p>
            <a:pPr marL="514350" indent="-514350">
              <a:buAutoNum type="alphaUcPeriod"/>
            </a:pPr>
            <a:r>
              <a:rPr lang="es-CO" sz="2800" dirty="0">
                <a:solidFill>
                  <a:srgbClr val="9CE4F2"/>
                </a:solidFill>
                <a:latin typeface="Bell MT" panose="02020503060305020303" pitchFamily="18" charset="0"/>
                <a:hlinkClick r:id="rId3" action="ppaction://hlinksldjump"/>
              </a:rPr>
              <a:t>BANANA</a:t>
            </a:r>
            <a:endParaRPr lang="es-CO" sz="2800" dirty="0">
              <a:solidFill>
                <a:srgbClr val="9CE4F2"/>
              </a:solidFill>
              <a:latin typeface="Bell MT" panose="02020503060305020303" pitchFamily="18" charset="0"/>
            </a:endParaRPr>
          </a:p>
          <a:p>
            <a:pPr marL="514350" indent="-514350">
              <a:buAutoNum type="alphaUcPeriod"/>
            </a:pPr>
            <a:r>
              <a:rPr lang="es-CO" sz="2800" dirty="0">
                <a:solidFill>
                  <a:srgbClr val="9CE4F2"/>
                </a:solidFill>
                <a:latin typeface="Bell MT" panose="02020503060305020303" pitchFamily="18" charset="0"/>
                <a:hlinkClick r:id="rId2" action="ppaction://hlinksldjump"/>
              </a:rPr>
              <a:t>WATERMELON</a:t>
            </a:r>
            <a:endParaRPr lang="es-CO" sz="2800" dirty="0">
              <a:solidFill>
                <a:srgbClr val="9CE4F2"/>
              </a:solidFill>
              <a:latin typeface="Bell MT" panose="02020503060305020303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A769B8B-5397-4064-BC3B-B20BFEE374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488990"/>
            <a:ext cx="3789955" cy="378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77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C074DD0-751A-47CF-AAF2-32C7AB0983B7}"/>
              </a:ext>
            </a:extLst>
          </p:cNvPr>
          <p:cNvSpPr txBox="1"/>
          <p:nvPr/>
        </p:nvSpPr>
        <p:spPr>
          <a:xfrm>
            <a:off x="1430693" y="2463282"/>
            <a:ext cx="9330613" cy="1119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271C0E-2A70-41C6-8A71-1600163DA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8E69829-CA68-4E2A-A8CC-964E11B216F2}"/>
              </a:ext>
            </a:extLst>
          </p:cNvPr>
          <p:cNvSpPr txBox="1"/>
          <p:nvPr/>
        </p:nvSpPr>
        <p:spPr>
          <a:xfrm>
            <a:off x="1779037" y="462200"/>
            <a:ext cx="8204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CONGRATULATIONS IT'S CORRECT.</a:t>
            </a: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8B3CA59-62D1-4A20-8050-330AFDF6F25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3302" y="1693840"/>
            <a:ext cx="5225143" cy="503684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396701F-6784-4A18-AA25-64C6FD57AB77}"/>
              </a:ext>
            </a:extLst>
          </p:cNvPr>
          <p:cNvSpPr txBox="1"/>
          <p:nvPr/>
        </p:nvSpPr>
        <p:spPr>
          <a:xfrm>
            <a:off x="8923175" y="5262465"/>
            <a:ext cx="2121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  <a:hlinkClick r:id="rId4" action="ppaction://hlinksldjump"/>
              </a:rPr>
              <a:t>FOLLOWING</a:t>
            </a: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10" name="Imagen 9">
            <a:hlinkClick r:id="rId4" action="ppaction://hlinksldjump"/>
            <a:extLst>
              <a:ext uri="{FF2B5EF4-FFF2-40B4-BE49-F238E27FC236}">
                <a16:creationId xmlns:a16="http://schemas.microsoft.com/office/drawing/2014/main" id="{0B1490C5-5384-4BB2-9819-E29FC2AFD38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5616" y="5857375"/>
            <a:ext cx="1963082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80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1DA00F7-6BDB-440E-BAE2-5301CC04D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AD88049-CEBC-40FA-96EE-4FFB6D3B7B25}"/>
              </a:ext>
            </a:extLst>
          </p:cNvPr>
          <p:cNvSpPr txBox="1"/>
          <p:nvPr/>
        </p:nvSpPr>
        <p:spPr>
          <a:xfrm>
            <a:off x="1419808" y="515613"/>
            <a:ext cx="8658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YOU FAILED, TRY AGAIN.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E08055D-AAB3-4989-B345-106685B2AE1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6262" y="2136708"/>
            <a:ext cx="4534678" cy="453467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776BF0E-1B5B-46E7-9B90-7D92FBF9BFE8}"/>
              </a:ext>
            </a:extLst>
          </p:cNvPr>
          <p:cNvSpPr txBox="1"/>
          <p:nvPr/>
        </p:nvSpPr>
        <p:spPr>
          <a:xfrm>
            <a:off x="9784703" y="5236906"/>
            <a:ext cx="2183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  <a:hlinkClick r:id="rId4" action="ppaction://hlinksldjump"/>
              </a:rPr>
              <a:t>FOLLOWING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pic>
        <p:nvPicPr>
          <p:cNvPr id="7" name="Imagen 6">
            <a:hlinkClick r:id="rId4" action="ppaction://hlinksldjump"/>
            <a:extLst>
              <a:ext uri="{FF2B5EF4-FFF2-40B4-BE49-F238E27FC236}">
                <a16:creationId xmlns:a16="http://schemas.microsoft.com/office/drawing/2014/main" id="{7D5DA204-3E42-40B5-9600-7B628F4ED02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3133" y="5782078"/>
            <a:ext cx="1957294" cy="97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03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6C80FB2-391E-464A-BBDF-56E45AC98293}"/>
              </a:ext>
            </a:extLst>
          </p:cNvPr>
          <p:cNvSpPr txBox="1"/>
          <p:nvPr/>
        </p:nvSpPr>
        <p:spPr>
          <a:xfrm>
            <a:off x="1492898" y="709127"/>
            <a:ext cx="89387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B050"/>
                </a:solidFill>
                <a:latin typeface="Bell MT" panose="02020503060305020303" pitchFamily="18" charset="0"/>
              </a:rPr>
              <a:t>WHICH OF THESE FOODS IS HEALTHY ?</a:t>
            </a:r>
            <a:endParaRPr lang="es-CO" sz="4400" dirty="0">
              <a:solidFill>
                <a:srgbClr val="00B050"/>
              </a:solidFill>
              <a:latin typeface="Bell MT" panose="0202050306030502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5153AC0-4B2C-437E-B825-4B48734077A3}"/>
              </a:ext>
            </a:extLst>
          </p:cNvPr>
          <p:cNvSpPr txBox="1"/>
          <p:nvPr/>
        </p:nvSpPr>
        <p:spPr>
          <a:xfrm>
            <a:off x="989044" y="2743200"/>
            <a:ext cx="32657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endParaRPr lang="es-CO" sz="3600" dirty="0">
              <a:latin typeface="Bell MT" panose="02020503060305020303" pitchFamily="18" charset="0"/>
            </a:endParaRPr>
          </a:p>
          <a:p>
            <a:r>
              <a:rPr lang="es-CO" sz="3600" dirty="0">
                <a:solidFill>
                  <a:srgbClr val="00B0F0"/>
                </a:solidFill>
                <a:latin typeface="Bell MT" panose="02020503060305020303" pitchFamily="18" charset="0"/>
                <a:hlinkClick r:id="rId2" action="ppaction://hlinksldjump"/>
              </a:rPr>
              <a:t>A. BURGER.</a:t>
            </a:r>
            <a:endParaRPr lang="es-CO" sz="3600" dirty="0">
              <a:solidFill>
                <a:srgbClr val="00B0F0"/>
              </a:solidFill>
              <a:latin typeface="Bell MT" panose="02020503060305020303" pitchFamily="18" charset="0"/>
            </a:endParaRPr>
          </a:p>
          <a:p>
            <a:r>
              <a:rPr lang="es-CO" sz="3600" dirty="0">
                <a:solidFill>
                  <a:srgbClr val="0070C0"/>
                </a:solidFill>
                <a:latin typeface="Bell MT" panose="02020503060305020303" pitchFamily="18" charset="0"/>
                <a:hlinkClick r:id="rId2" action="ppaction://hlinksldjump"/>
              </a:rPr>
              <a:t>B. PIZZA.</a:t>
            </a:r>
            <a:endParaRPr lang="es-CO" sz="3600" dirty="0">
              <a:solidFill>
                <a:srgbClr val="0070C0"/>
              </a:solidFill>
              <a:latin typeface="Bell MT" panose="02020503060305020303" pitchFamily="18" charset="0"/>
            </a:endParaRPr>
          </a:p>
          <a:p>
            <a:r>
              <a:rPr lang="es-CO" sz="3600" dirty="0">
                <a:solidFill>
                  <a:srgbClr val="00B0F0"/>
                </a:solidFill>
                <a:latin typeface="Bell MT" panose="02020503060305020303" pitchFamily="18" charset="0"/>
                <a:hlinkClick r:id="rId3" action="ppaction://hlinksldjump"/>
              </a:rPr>
              <a:t>C. CARROT.</a:t>
            </a:r>
            <a:endParaRPr lang="es-CO" sz="3600" dirty="0">
              <a:solidFill>
                <a:srgbClr val="00B0F0"/>
              </a:solidFill>
              <a:latin typeface="Bell MT" panose="02020503060305020303" pitchFamily="18" charset="0"/>
            </a:endParaRPr>
          </a:p>
          <a:p>
            <a:r>
              <a:rPr lang="es-CO" sz="3600" dirty="0">
                <a:solidFill>
                  <a:srgbClr val="0070C0"/>
                </a:solidFill>
                <a:latin typeface="Bell MT" panose="02020503060305020303" pitchFamily="18" charset="0"/>
                <a:hlinkClick r:id="rId2" action="ppaction://hlinksldjump"/>
              </a:rPr>
              <a:t>D. HOT DOG</a:t>
            </a:r>
            <a:r>
              <a:rPr lang="es-CO" sz="2800" dirty="0">
                <a:solidFill>
                  <a:srgbClr val="0070C0"/>
                </a:solidFill>
                <a:latin typeface="Bell MT" panose="02020503060305020303" pitchFamily="18" charset="0"/>
              </a:rPr>
              <a:t>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2368754-97AB-4EE2-9FBB-A75A33E76B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67284">
            <a:off x="5019998" y="2483669"/>
            <a:ext cx="2566916" cy="144389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ED7A869-3704-44CD-89FD-17A6A669AC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1795">
            <a:off x="8870332" y="2781114"/>
            <a:ext cx="2360761" cy="139539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81C1F47-E640-4885-B5FA-A6CC71F5FC0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50962">
            <a:off x="4528809" y="4930396"/>
            <a:ext cx="2411163" cy="135025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3D9D0DE-3790-40CA-A3F2-595BAE7934D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5484">
            <a:off x="8472416" y="5035018"/>
            <a:ext cx="2458616" cy="138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0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6B8AF2D-AD8B-471A-83B6-C0F8CB168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7CA4012-5C7E-4FFC-8B72-B5BD49F9C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668" y="1115352"/>
            <a:ext cx="10100664" cy="87368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7439B2D-CAE7-4DCF-9280-BAB42471CD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3550" y="2634489"/>
            <a:ext cx="8724899" cy="64922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7250BB1-87EA-4384-9857-38C623664DCF}"/>
              </a:ext>
            </a:extLst>
          </p:cNvPr>
          <p:cNvSpPr txBox="1"/>
          <p:nvPr/>
        </p:nvSpPr>
        <p:spPr>
          <a:xfrm>
            <a:off x="749300" y="5842000"/>
            <a:ext cx="379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rgbClr val="7030A0"/>
                </a:solidFill>
                <a:latin typeface="Bell MT" panose="02020503060305020303" pitchFamily="18" charset="0"/>
                <a:hlinkClick r:id="rId5" action="ppaction://hlinksldjump"/>
              </a:rPr>
              <a:t>VUELVE A INTERTARLO</a:t>
            </a:r>
            <a:endParaRPr lang="es-CO" sz="2400" dirty="0">
              <a:solidFill>
                <a:srgbClr val="7030A0"/>
              </a:solidFill>
              <a:latin typeface="Bell MT" panose="02020503060305020303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0BA883F-6AC2-47E8-B8BC-AB060155122D}"/>
              </a:ext>
            </a:extLst>
          </p:cNvPr>
          <p:cNvSpPr txBox="1"/>
          <p:nvPr/>
        </p:nvSpPr>
        <p:spPr>
          <a:xfrm>
            <a:off x="9601200" y="5818848"/>
            <a:ext cx="139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rgbClr val="7030A0"/>
                </a:solidFill>
                <a:latin typeface="Bell MT" panose="02020503060305020303" pitchFamily="18" charset="0"/>
                <a:hlinkClick r:id="rId6" action="ppaction://hlinksldjump"/>
              </a:rPr>
              <a:t>FINISH</a:t>
            </a:r>
            <a:endParaRPr lang="es-CO" sz="2400" dirty="0">
              <a:solidFill>
                <a:srgbClr val="7030A0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706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C228348-0F4D-4F51-ACB1-9F49B9F963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062D8A2-F349-43AE-B40D-C0E5C5F3B612}"/>
              </a:ext>
            </a:extLst>
          </p:cNvPr>
          <p:cNvSpPr txBox="1"/>
          <p:nvPr/>
        </p:nvSpPr>
        <p:spPr>
          <a:xfrm>
            <a:off x="2250744" y="699279"/>
            <a:ext cx="80391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6600FF"/>
                </a:solidFill>
                <a:latin typeface="Bell MT" panose="02020503060305020303" pitchFamily="18" charset="0"/>
              </a:rPr>
              <a:t>I HOPE YOU HAVE FUN. THANKS FOR YOUR ATTENTION</a:t>
            </a:r>
            <a:endParaRPr lang="es-CO" sz="5400" dirty="0">
              <a:solidFill>
                <a:srgbClr val="6600FF"/>
              </a:solidFill>
              <a:latin typeface="Bell MT" panose="02020503060305020303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CE5768-4856-4189-8D42-CD15CAFC5A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192" y="2992881"/>
            <a:ext cx="3767879" cy="376787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2CA6F7E-08B1-47C2-95C3-BB2666AAC7F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9321" y="3808243"/>
            <a:ext cx="45148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16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C074DD0-751A-47CF-AAF2-32C7AB0983B7}"/>
              </a:ext>
            </a:extLst>
          </p:cNvPr>
          <p:cNvSpPr txBox="1"/>
          <p:nvPr/>
        </p:nvSpPr>
        <p:spPr>
          <a:xfrm>
            <a:off x="1430693" y="2463282"/>
            <a:ext cx="9330613" cy="1119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271C0E-2A70-41C6-8A71-1600163DA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8E69829-CA68-4E2A-A8CC-964E11B216F2}"/>
              </a:ext>
            </a:extLst>
          </p:cNvPr>
          <p:cNvSpPr txBox="1"/>
          <p:nvPr/>
        </p:nvSpPr>
        <p:spPr>
          <a:xfrm>
            <a:off x="1779037" y="462200"/>
            <a:ext cx="8204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>
                <a:solidFill>
                  <a:srgbClr val="00B0F0"/>
                </a:solidFill>
                <a:latin typeface="Bell MT" panose="02020503060305020303" pitchFamily="18" charset="0"/>
              </a:rPr>
              <a:t>CONGRATULATIONS IT'S CORRECT.</a:t>
            </a:r>
            <a:endParaRPr lang="es-CO" sz="4400" dirty="0">
              <a:latin typeface="Bell MT" panose="02020503060305020303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8B3CA59-62D1-4A20-8050-330AFDF6F25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3302" y="1693840"/>
            <a:ext cx="5225143" cy="503684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396701F-6784-4A18-AA25-64C6FD57AB77}"/>
              </a:ext>
            </a:extLst>
          </p:cNvPr>
          <p:cNvSpPr txBox="1"/>
          <p:nvPr/>
        </p:nvSpPr>
        <p:spPr>
          <a:xfrm>
            <a:off x="8923175" y="5262465"/>
            <a:ext cx="2121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rgbClr val="00B050"/>
                </a:solidFill>
                <a:latin typeface="Bell MT" panose="02020503060305020303" pitchFamily="18" charset="0"/>
                <a:hlinkClick r:id="rId4" action="ppaction://hlinksldjump"/>
              </a:rPr>
              <a:t>FOLLOWING</a:t>
            </a:r>
            <a:r>
              <a:rPr lang="es-CO" sz="2400" dirty="0">
                <a:solidFill>
                  <a:srgbClr val="00B050"/>
                </a:solidFill>
                <a:latin typeface="Bell MT" panose="02020503060305020303" pitchFamily="18" charset="0"/>
              </a:rPr>
              <a:t>.</a:t>
            </a:r>
          </a:p>
        </p:txBody>
      </p:sp>
      <p:pic>
        <p:nvPicPr>
          <p:cNvPr id="10" name="Imagen 9">
            <a:hlinkClick r:id="rId4" action="ppaction://hlinksldjump"/>
            <a:extLst>
              <a:ext uri="{FF2B5EF4-FFF2-40B4-BE49-F238E27FC236}">
                <a16:creationId xmlns:a16="http://schemas.microsoft.com/office/drawing/2014/main" id="{0B1490C5-5384-4BB2-9819-E29FC2AFD38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5616" y="5857375"/>
            <a:ext cx="1963082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73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1DA00F7-6BDB-440E-BAE2-5301CC04D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AD88049-CEBC-40FA-96EE-4FFB6D3B7B25}"/>
              </a:ext>
            </a:extLst>
          </p:cNvPr>
          <p:cNvSpPr txBox="1"/>
          <p:nvPr/>
        </p:nvSpPr>
        <p:spPr>
          <a:xfrm>
            <a:off x="1419808" y="515613"/>
            <a:ext cx="8658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>
                <a:solidFill>
                  <a:schemeClr val="accent2"/>
                </a:solidFill>
                <a:latin typeface="Bell MT" panose="02020503060305020303" pitchFamily="18" charset="0"/>
              </a:rPr>
              <a:t>YOU FAILED, TRY AGAIN.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E08055D-AAB3-4989-B345-106685B2AE1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6262" y="2136708"/>
            <a:ext cx="4534678" cy="453467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776BF0E-1B5B-46E7-9B90-7D92FBF9BFE8}"/>
              </a:ext>
            </a:extLst>
          </p:cNvPr>
          <p:cNvSpPr txBox="1"/>
          <p:nvPr/>
        </p:nvSpPr>
        <p:spPr>
          <a:xfrm>
            <a:off x="9784703" y="5236906"/>
            <a:ext cx="2183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rgbClr val="7030A0"/>
                </a:solidFill>
                <a:latin typeface="Bell MT" panose="02020503060305020303" pitchFamily="18" charset="0"/>
                <a:hlinkClick r:id="rId4" action="ppaction://hlinksldjump"/>
              </a:rPr>
              <a:t>FOLLOWING</a:t>
            </a:r>
            <a:endParaRPr lang="es-CO" sz="2400" dirty="0">
              <a:solidFill>
                <a:srgbClr val="7030A0"/>
              </a:solidFill>
              <a:latin typeface="Bell MT" panose="02020503060305020303" pitchFamily="18" charset="0"/>
            </a:endParaRPr>
          </a:p>
        </p:txBody>
      </p:sp>
      <p:pic>
        <p:nvPicPr>
          <p:cNvPr id="7" name="Imagen 6">
            <a:hlinkClick r:id="rId4" action="ppaction://hlinksldjump"/>
            <a:extLst>
              <a:ext uri="{FF2B5EF4-FFF2-40B4-BE49-F238E27FC236}">
                <a16:creationId xmlns:a16="http://schemas.microsoft.com/office/drawing/2014/main" id="{7D5DA204-3E42-40B5-9600-7B628F4ED02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3133" y="5782078"/>
            <a:ext cx="1957294" cy="97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0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56F4C51-9390-4D29-BBE5-980479E8CBDE}"/>
              </a:ext>
            </a:extLst>
          </p:cNvPr>
          <p:cNvSpPr txBox="1"/>
          <p:nvPr/>
        </p:nvSpPr>
        <p:spPr>
          <a:xfrm>
            <a:off x="2369975" y="709127"/>
            <a:ext cx="73711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C66FF"/>
                </a:solidFill>
                <a:latin typeface="Bell MT" panose="02020503060305020303" pitchFamily="18" charset="0"/>
              </a:rPr>
              <a:t>WHICH OF THESE FRUITS IS NOT ACID 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F278600-C7AE-400F-9FF9-C772F0F5299F}"/>
              </a:ext>
            </a:extLst>
          </p:cNvPr>
          <p:cNvSpPr txBox="1"/>
          <p:nvPr/>
        </p:nvSpPr>
        <p:spPr>
          <a:xfrm>
            <a:off x="951723" y="3079102"/>
            <a:ext cx="33473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Bell MT" panose="02020503060305020303" pitchFamily="18" charset="0"/>
                <a:hlinkClick r:id="rId2" action="ppaction://hlinksldjump"/>
              </a:rPr>
              <a:t>A. </a:t>
            </a:r>
            <a:r>
              <a:rPr lang="es-CO" sz="3600" dirty="0">
                <a:latin typeface="Bell MT" panose="02020503060305020303" pitchFamily="18" charset="0"/>
                <a:hlinkClick r:id="rId2" action="ppaction://hlinksldjump"/>
              </a:rPr>
              <a:t>LEMON</a:t>
            </a:r>
            <a:endParaRPr lang="es-CO" sz="3600" dirty="0">
              <a:latin typeface="Bell MT" panose="02020503060305020303" pitchFamily="18" charset="0"/>
            </a:endParaRPr>
          </a:p>
          <a:p>
            <a:r>
              <a:rPr lang="es-CO" sz="3600" dirty="0">
                <a:latin typeface="Bell MT" panose="02020503060305020303" pitchFamily="18" charset="0"/>
                <a:hlinkClick r:id="rId2" action="ppaction://hlinksldjump"/>
              </a:rPr>
              <a:t>B. KIWI</a:t>
            </a:r>
            <a:r>
              <a:rPr lang="es-CO" sz="3600" dirty="0">
                <a:latin typeface="Bell MT" panose="02020503060305020303" pitchFamily="18" charset="0"/>
                <a:hlinkClick r:id="rId3" action="ppaction://hlinksldjump"/>
              </a:rPr>
              <a:t>.</a:t>
            </a:r>
            <a:endParaRPr lang="es-CO" sz="3600" dirty="0">
              <a:latin typeface="Bell MT" panose="02020503060305020303" pitchFamily="18" charset="0"/>
            </a:endParaRPr>
          </a:p>
          <a:p>
            <a:r>
              <a:rPr lang="es-CO" sz="3600" dirty="0">
                <a:latin typeface="Bell MT" panose="02020503060305020303" pitchFamily="18" charset="0"/>
                <a:hlinkClick r:id="rId4" action="ppaction://hlinksldjump"/>
              </a:rPr>
              <a:t>C. RED APPLE.</a:t>
            </a:r>
            <a:endParaRPr lang="es-CO" sz="3600" dirty="0">
              <a:latin typeface="Bell MT" panose="02020503060305020303" pitchFamily="18" charset="0"/>
            </a:endParaRPr>
          </a:p>
          <a:p>
            <a:r>
              <a:rPr lang="es-CO" sz="3600" dirty="0">
                <a:latin typeface="Bell MT" panose="02020503060305020303" pitchFamily="18" charset="0"/>
                <a:hlinkClick r:id="rId2" action="ppaction://hlinksldjump"/>
              </a:rPr>
              <a:t>D. ORANGE.</a:t>
            </a:r>
            <a:endParaRPr lang="es-CO" sz="3600" dirty="0">
              <a:latin typeface="Bell MT" panose="02020503060305020303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0523AB5-29E4-4522-907E-B4BF23D8D3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5526" y="2934525"/>
            <a:ext cx="4481364" cy="293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51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1DA00F7-6BDB-440E-BAE2-5301CC04D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AD88049-CEBC-40FA-96EE-4FFB6D3B7B25}"/>
              </a:ext>
            </a:extLst>
          </p:cNvPr>
          <p:cNvSpPr txBox="1"/>
          <p:nvPr/>
        </p:nvSpPr>
        <p:spPr>
          <a:xfrm>
            <a:off x="1419808" y="515613"/>
            <a:ext cx="8658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YOU FAILED, TRY AGAIN.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E08055D-AAB3-4989-B345-106685B2AE1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6262" y="2136708"/>
            <a:ext cx="4534678" cy="453467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776BF0E-1B5B-46E7-9B90-7D92FBF9BFE8}"/>
              </a:ext>
            </a:extLst>
          </p:cNvPr>
          <p:cNvSpPr txBox="1"/>
          <p:nvPr/>
        </p:nvSpPr>
        <p:spPr>
          <a:xfrm>
            <a:off x="9784703" y="5236906"/>
            <a:ext cx="2183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  <a:hlinkClick r:id="rId4" action="ppaction://hlinksldjump"/>
              </a:rPr>
              <a:t>FOLLOWING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pic>
        <p:nvPicPr>
          <p:cNvPr id="7" name="Imagen 6">
            <a:hlinkClick r:id="rId4" action="ppaction://hlinksldjump"/>
            <a:extLst>
              <a:ext uri="{FF2B5EF4-FFF2-40B4-BE49-F238E27FC236}">
                <a16:creationId xmlns:a16="http://schemas.microsoft.com/office/drawing/2014/main" id="{7D5DA204-3E42-40B5-9600-7B628F4ED02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3133" y="5782078"/>
            <a:ext cx="1957294" cy="97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05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C074DD0-751A-47CF-AAF2-32C7AB0983B7}"/>
              </a:ext>
            </a:extLst>
          </p:cNvPr>
          <p:cNvSpPr txBox="1"/>
          <p:nvPr/>
        </p:nvSpPr>
        <p:spPr>
          <a:xfrm>
            <a:off x="1430693" y="2463282"/>
            <a:ext cx="9330613" cy="1119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271C0E-2A70-41C6-8A71-1600163DA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8E69829-CA68-4E2A-A8CC-964E11B216F2}"/>
              </a:ext>
            </a:extLst>
          </p:cNvPr>
          <p:cNvSpPr txBox="1"/>
          <p:nvPr/>
        </p:nvSpPr>
        <p:spPr>
          <a:xfrm>
            <a:off x="1779037" y="462200"/>
            <a:ext cx="8204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CONGRATULATIONS IT'S CORRECT.</a:t>
            </a: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8B3CA59-62D1-4A20-8050-330AFDF6F25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3302" y="1693840"/>
            <a:ext cx="5225143" cy="503684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396701F-6784-4A18-AA25-64C6FD57AB77}"/>
              </a:ext>
            </a:extLst>
          </p:cNvPr>
          <p:cNvSpPr txBox="1"/>
          <p:nvPr/>
        </p:nvSpPr>
        <p:spPr>
          <a:xfrm>
            <a:off x="8923175" y="5262465"/>
            <a:ext cx="2121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  <a:hlinkClick r:id="rId4" action="ppaction://hlinksldjump"/>
              </a:rPr>
              <a:t>FOLLOWING</a:t>
            </a: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10" name="Imagen 9">
            <a:hlinkClick r:id="rId4" action="ppaction://hlinksldjump"/>
            <a:extLst>
              <a:ext uri="{FF2B5EF4-FFF2-40B4-BE49-F238E27FC236}">
                <a16:creationId xmlns:a16="http://schemas.microsoft.com/office/drawing/2014/main" id="{0B1490C5-5384-4BB2-9819-E29FC2AFD38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5616" y="5857375"/>
            <a:ext cx="1963082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67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65BDB7D-9CC3-4616-BD8E-F8AD0B9A609E}"/>
              </a:ext>
            </a:extLst>
          </p:cNvPr>
          <p:cNvSpPr txBox="1"/>
          <p:nvPr/>
        </p:nvSpPr>
        <p:spPr>
          <a:xfrm>
            <a:off x="2289109" y="951723"/>
            <a:ext cx="76137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Bell MT" panose="02020503060305020303" pitchFamily="18" charset="0"/>
              </a:rPr>
              <a:t>WHICH THESE MEALS IS A CARBOHYDRATE ?</a:t>
            </a:r>
            <a:endParaRPr lang="es-CO" sz="4400" dirty="0">
              <a:solidFill>
                <a:schemeClr val="accent3">
                  <a:lumMod val="7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2691844-6C53-453F-B526-B8DF86D254B4}"/>
              </a:ext>
            </a:extLst>
          </p:cNvPr>
          <p:cNvSpPr txBox="1"/>
          <p:nvPr/>
        </p:nvSpPr>
        <p:spPr>
          <a:xfrm>
            <a:off x="861525" y="3140095"/>
            <a:ext cx="28551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s-CO" sz="2800" dirty="0">
                <a:solidFill>
                  <a:schemeClr val="accent3">
                    <a:lumMod val="75000"/>
                  </a:schemeClr>
                </a:solidFill>
                <a:latin typeface="Bell MT" panose="02020503060305020303" pitchFamily="18" charset="0"/>
                <a:hlinkClick r:id="rId2" action="ppaction://hlinksldjump"/>
              </a:rPr>
              <a:t>APPLE</a:t>
            </a:r>
            <a:endParaRPr lang="es-CO" sz="2800" dirty="0">
              <a:solidFill>
                <a:schemeClr val="accent3">
                  <a:lumMod val="75000"/>
                </a:schemeClr>
              </a:solidFill>
              <a:latin typeface="Bell MT" panose="02020503060305020303" pitchFamily="18" charset="0"/>
            </a:endParaRPr>
          </a:p>
          <a:p>
            <a:pPr marL="514350" indent="-514350">
              <a:buAutoNum type="alphaUcPeriod"/>
            </a:pPr>
            <a:r>
              <a:rPr lang="es-CO" sz="2800" dirty="0">
                <a:solidFill>
                  <a:schemeClr val="accent3">
                    <a:lumMod val="75000"/>
                  </a:schemeClr>
                </a:solidFill>
                <a:latin typeface="Bell MT" panose="02020503060305020303" pitchFamily="18" charset="0"/>
                <a:hlinkClick r:id="rId3" action="ppaction://hlinksldjump"/>
              </a:rPr>
              <a:t>YUCCA</a:t>
            </a:r>
            <a:endParaRPr lang="es-CO" sz="2800" dirty="0">
              <a:solidFill>
                <a:schemeClr val="accent3">
                  <a:lumMod val="75000"/>
                </a:schemeClr>
              </a:solidFill>
              <a:latin typeface="Bell MT" panose="02020503060305020303" pitchFamily="18" charset="0"/>
            </a:endParaRPr>
          </a:p>
          <a:p>
            <a:pPr marL="514350" indent="-514350">
              <a:buAutoNum type="alphaUcPeriod"/>
            </a:pPr>
            <a:r>
              <a:rPr lang="es-CO" sz="2800" dirty="0">
                <a:solidFill>
                  <a:schemeClr val="accent3">
                    <a:lumMod val="75000"/>
                  </a:schemeClr>
                </a:solidFill>
                <a:latin typeface="Bell MT" panose="02020503060305020303" pitchFamily="18" charset="0"/>
                <a:hlinkClick r:id="rId2" action="ppaction://hlinksldjump"/>
              </a:rPr>
              <a:t>EGG</a:t>
            </a:r>
            <a:endParaRPr lang="es-CO" sz="2800" dirty="0">
              <a:solidFill>
                <a:schemeClr val="accent3">
                  <a:lumMod val="75000"/>
                </a:schemeClr>
              </a:solidFill>
              <a:latin typeface="Bell MT" panose="02020503060305020303" pitchFamily="18" charset="0"/>
            </a:endParaRPr>
          </a:p>
          <a:p>
            <a:pPr marL="514350" indent="-514350">
              <a:buAutoNum type="alphaUcPeriod"/>
            </a:pPr>
            <a:r>
              <a:rPr lang="es-CO" sz="2800" dirty="0">
                <a:solidFill>
                  <a:schemeClr val="accent3">
                    <a:lumMod val="75000"/>
                  </a:schemeClr>
                </a:solidFill>
                <a:latin typeface="Bell MT" panose="02020503060305020303" pitchFamily="18" charset="0"/>
                <a:hlinkClick r:id="rId2" action="ppaction://hlinksldjump"/>
              </a:rPr>
              <a:t>LENTILS</a:t>
            </a:r>
            <a:endParaRPr lang="es-CO" sz="2800" dirty="0">
              <a:solidFill>
                <a:schemeClr val="accent3">
                  <a:lumMod val="75000"/>
                </a:schemeClr>
              </a:solidFill>
              <a:latin typeface="Bell MT" panose="02020503060305020303" pitchFamily="18" charset="0"/>
            </a:endParaRPr>
          </a:p>
          <a:p>
            <a:pPr marL="514350" indent="-514350">
              <a:buAutoNum type="alphaUcPeriod"/>
            </a:pPr>
            <a:endParaRPr lang="es-CO" sz="2800" dirty="0">
              <a:solidFill>
                <a:schemeClr val="accent3">
                  <a:lumMod val="75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65E390C-2B6A-4BE3-A37F-1D45D12032E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39530">
            <a:off x="8388998" y="2854438"/>
            <a:ext cx="2340195" cy="174628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BD87E30-C9EA-4DB1-866B-FA91E6A75D9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34472" flipH="1">
            <a:off x="5161396" y="3219426"/>
            <a:ext cx="2248536" cy="126480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5D803B9-9D60-4DE4-812B-CBF5845A278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00191">
            <a:off x="3682062" y="4676498"/>
            <a:ext cx="1692233" cy="169223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DE200F2-8C6C-4DF7-A43B-80B443EAD1A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1245">
            <a:off x="7331829" y="4853447"/>
            <a:ext cx="2613608" cy="147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57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C074DD0-751A-47CF-AAF2-32C7AB0983B7}"/>
              </a:ext>
            </a:extLst>
          </p:cNvPr>
          <p:cNvSpPr txBox="1"/>
          <p:nvPr/>
        </p:nvSpPr>
        <p:spPr>
          <a:xfrm>
            <a:off x="1430693" y="2463282"/>
            <a:ext cx="9330613" cy="1119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271C0E-2A70-41C6-8A71-1600163DA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8E69829-CA68-4E2A-A8CC-964E11B216F2}"/>
              </a:ext>
            </a:extLst>
          </p:cNvPr>
          <p:cNvSpPr txBox="1"/>
          <p:nvPr/>
        </p:nvSpPr>
        <p:spPr>
          <a:xfrm>
            <a:off x="1779037" y="462200"/>
            <a:ext cx="8204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CONGRATULATIONS IT'S CORRECT.</a:t>
            </a: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8B3CA59-62D1-4A20-8050-330AFDF6F25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3302" y="1693840"/>
            <a:ext cx="5225143" cy="503684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396701F-6784-4A18-AA25-64C6FD57AB77}"/>
              </a:ext>
            </a:extLst>
          </p:cNvPr>
          <p:cNvSpPr txBox="1"/>
          <p:nvPr/>
        </p:nvSpPr>
        <p:spPr>
          <a:xfrm>
            <a:off x="8856577" y="5125987"/>
            <a:ext cx="2121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  <a:hlinkClick r:id="rId4" action="ppaction://hlinksldjump"/>
              </a:rPr>
              <a:t>FOLLOWING</a:t>
            </a: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10" name="Imagen 9">
            <a:hlinkClick r:id="rId4" action="ppaction://hlinksldjump"/>
            <a:extLst>
              <a:ext uri="{FF2B5EF4-FFF2-40B4-BE49-F238E27FC236}">
                <a16:creationId xmlns:a16="http://schemas.microsoft.com/office/drawing/2014/main" id="{0B1490C5-5384-4BB2-9819-E29FC2AFD38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5616" y="5857375"/>
            <a:ext cx="1963082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82708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213</TotalTime>
  <Words>197</Words>
  <Application>Microsoft Office PowerPoint</Application>
  <PresentationFormat>Panorámica</PresentationFormat>
  <Paragraphs>62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4" baseType="lpstr">
      <vt:lpstr>Bell MT</vt:lpstr>
      <vt:lpstr>Corbel</vt:lpstr>
      <vt:lpstr>Base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famil</dc:creator>
  <cp:lastModifiedBy>Hp</cp:lastModifiedBy>
  <cp:revision>23</cp:revision>
  <dcterms:created xsi:type="dcterms:W3CDTF">2020-09-10T19:24:33Z</dcterms:created>
  <dcterms:modified xsi:type="dcterms:W3CDTF">2020-09-17T23:48:04Z</dcterms:modified>
</cp:coreProperties>
</file>