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7" r:id="rId4"/>
    <p:sldId id="261" r:id="rId5"/>
    <p:sldId id="260" r:id="rId6"/>
    <p:sldId id="262" r:id="rId7"/>
    <p:sldId id="269" r:id="rId8"/>
    <p:sldId id="265" r:id="rId9"/>
    <p:sldId id="267" r:id="rId10"/>
    <p:sldId id="273" r:id="rId11"/>
    <p:sldId id="272" r:id="rId12"/>
    <p:sldId id="266" r:id="rId13"/>
    <p:sldId id="276" r:id="rId14"/>
    <p:sldId id="268" r:id="rId15"/>
    <p:sldId id="277" r:id="rId16"/>
    <p:sldId id="274" r:id="rId17"/>
    <p:sldId id="270" r:id="rId18"/>
    <p:sldId id="27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00FFFF"/>
    <a:srgbClr val="99FF33"/>
    <a:srgbClr val="FF0000"/>
    <a:srgbClr val="FFFF66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D6C58-A65F-4AD4-AA16-4C3ED82B1854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C237-E70D-47DF-B2E5-70F29D98BB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77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C237-E70D-47DF-B2E5-70F29D98BB5B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77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28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02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42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8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06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65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45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7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90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6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BD14-7CD1-40D8-839C-614DA04301E5}" type="datetimeFigureOut">
              <a:rPr lang="es-CO" smtClean="0"/>
              <a:t>12/09/2020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2C64-8A7D-44BA-9718-72D29FBFFD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1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9.gif"/><Relationship Id="rId18" Type="http://schemas.openxmlformats.org/officeDocument/2006/relationships/image" Target="../media/image34.gif"/><Relationship Id="rId3" Type="http://schemas.openxmlformats.org/officeDocument/2006/relationships/image" Target="../media/image27.jpeg"/><Relationship Id="rId21" Type="http://schemas.openxmlformats.org/officeDocument/2006/relationships/image" Target="../media/image36.gif"/><Relationship Id="rId7" Type="http://schemas.openxmlformats.org/officeDocument/2006/relationships/slide" Target="slide2.xml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5" Type="http://schemas.openxmlformats.org/officeDocument/2006/relationships/image" Target="../media/image39.gif"/><Relationship Id="rId2" Type="http://schemas.openxmlformats.org/officeDocument/2006/relationships/image" Target="../media/image26.jpeg"/><Relationship Id="rId16" Type="http://schemas.openxmlformats.org/officeDocument/2006/relationships/image" Target="../media/image32.gif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image" Target="../media/image38.gif"/><Relationship Id="rId5" Type="http://schemas.openxmlformats.org/officeDocument/2006/relationships/slide" Target="slide11.xml"/><Relationship Id="rId15" Type="http://schemas.openxmlformats.org/officeDocument/2006/relationships/image" Target="../media/image31.gif"/><Relationship Id="rId23" Type="http://schemas.openxmlformats.org/officeDocument/2006/relationships/image" Target="../media/image37.gif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image" Target="../media/image30.gif"/><Relationship Id="rId22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9.gif"/><Relationship Id="rId18" Type="http://schemas.openxmlformats.org/officeDocument/2006/relationships/image" Target="../media/image34.gif"/><Relationship Id="rId26" Type="http://schemas.openxmlformats.org/officeDocument/2006/relationships/slide" Target="slide18.xml"/><Relationship Id="rId3" Type="http://schemas.openxmlformats.org/officeDocument/2006/relationships/image" Target="../media/image27.jpeg"/><Relationship Id="rId21" Type="http://schemas.openxmlformats.org/officeDocument/2006/relationships/image" Target="../media/image36.gif"/><Relationship Id="rId7" Type="http://schemas.openxmlformats.org/officeDocument/2006/relationships/slide" Target="slide2.xml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5" Type="http://schemas.openxmlformats.org/officeDocument/2006/relationships/image" Target="../media/image39.gif"/><Relationship Id="rId2" Type="http://schemas.openxmlformats.org/officeDocument/2006/relationships/image" Target="../media/image26.jpeg"/><Relationship Id="rId16" Type="http://schemas.openxmlformats.org/officeDocument/2006/relationships/image" Target="../media/image32.gif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image" Target="../media/image38.gif"/><Relationship Id="rId5" Type="http://schemas.openxmlformats.org/officeDocument/2006/relationships/slide" Target="slide11.xml"/><Relationship Id="rId15" Type="http://schemas.openxmlformats.org/officeDocument/2006/relationships/image" Target="../media/image31.gif"/><Relationship Id="rId23" Type="http://schemas.openxmlformats.org/officeDocument/2006/relationships/image" Target="../media/image37.gif"/><Relationship Id="rId10" Type="http://schemas.openxmlformats.org/officeDocument/2006/relationships/slide" Target="slide5.xml"/><Relationship Id="rId19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image" Target="../media/image30.gif"/><Relationship Id="rId22" Type="http://schemas.openxmlformats.org/officeDocument/2006/relationships/slide" Target="slide10.xml"/><Relationship Id="rId27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5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de pantalla degradado | Fondos de pantalla de iphone, Fondo de  pantalla colorido, Ideas de fondos de pantal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"/>
          <a:stretch/>
        </p:blipFill>
        <p:spPr bwMode="auto">
          <a:xfrm rot="5400000">
            <a:off x="2667001" y="-2666999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84361"/>
            <a:ext cx="12191999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       QUESTIONS ABOUT THE HUMAN BEING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40675" y="1746199"/>
            <a:ext cx="9072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           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ESTUDIANTE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:MARIAJOSE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</a:t>
            </a:r>
            <a:r>
              <a:rPr lang="es-CO" sz="36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VALENCIA</a:t>
            </a:r>
            <a:r>
              <a:rPr lang="es-CO" sz="3600" dirty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</a:t>
            </a:r>
            <a:endParaRPr lang="es-CO" sz="3600" dirty="0" smtClean="0">
              <a:ln>
                <a:solidFill>
                  <a:schemeClr val="tx1"/>
                </a:solidFill>
              </a:ln>
              <a:noFill/>
              <a:latin typeface="Algerian" panose="04020705040A02060702" pitchFamily="82" charset="0"/>
            </a:endParaRPr>
          </a:p>
          <a:p>
            <a:pPr algn="just"/>
            <a:r>
              <a:rPr lang="es-CO" sz="3600" dirty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                DOCENTE :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latin typeface="Algerian" panose="04020705040A02060702" pitchFamily="82" charset="0"/>
              </a:rPr>
              <a:t>ASTRID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Algerian" panose="04020705040A02060702" pitchFamily="82" charset="0"/>
              </a:rPr>
              <a:t>SANCHEZ</a:t>
            </a:r>
          </a:p>
          <a:p>
            <a:pPr algn="just"/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                                 GRADO: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lgerian" panose="04020705040A02060702" pitchFamily="82" charset="0"/>
              </a:rPr>
              <a:t>7-</a:t>
            </a:r>
            <a:r>
              <a:rPr lang="es-CO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1</a:t>
            </a:r>
          </a:p>
          <a:p>
            <a:pPr algn="just"/>
            <a:r>
              <a:rPr lang="es-CO" sz="3600" dirty="0" smtClean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                   ASIGNATURA </a:t>
            </a:r>
            <a:r>
              <a:rPr lang="es-CO" sz="3600" dirty="0">
                <a:ln>
                  <a:solidFill>
                    <a:schemeClr val="tx1"/>
                  </a:solidFill>
                </a:ln>
                <a:noFill/>
                <a:latin typeface="Algerian" panose="04020705040A02060702" pitchFamily="82" charset="0"/>
              </a:rPr>
              <a:t>:</a:t>
            </a:r>
            <a:r>
              <a:rPr lang="es-CO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Algerian" panose="04020705040A02060702" pitchFamily="82" charset="0"/>
              </a:rPr>
              <a:t>INFORMATICA</a:t>
            </a:r>
          </a:p>
          <a:p>
            <a:endParaRPr lang="es-CO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11979" y="4809506"/>
            <a:ext cx="2565070" cy="109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6148" name="Picture 4" descr="https://es.bloggif.com/tmp/26d5d1d26ef2427fcc5c01c7d31f24a4/text.gif?1599757512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83" y="5536163"/>
            <a:ext cx="3128431" cy="8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s.bloggif.com/tmp/26d5d1d26ef2427fcc5c01c7d31f24a4/text.gif?15997576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034">
            <a:off x="428707" y="4655625"/>
            <a:ext cx="3283563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ones-i-dance-monkey-karaoke-vers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7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841" y="5902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gradado de colores tumblr - Buscar con Google | Fondo de colores lisos,  Fondos de color sólido, Fondos par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378304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¿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hat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4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571995" y="1822494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/>
          <p:cNvSpPr/>
          <p:nvPr/>
        </p:nvSpPr>
        <p:spPr>
          <a:xfrm>
            <a:off x="571995" y="348629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571995" y="511411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906719" y="2048783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6286" y="3710485"/>
            <a:ext cx="32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5341" y="5338304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29301" y="2048783"/>
            <a:ext cx="50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HEART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36520" y="3818206"/>
            <a:ext cx="299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STOMACH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29301" y="5338304"/>
            <a:ext cx="221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BONES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9461" y="1615059"/>
            <a:ext cx="2861068" cy="24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ubtle Spectrum ‹ ArtMag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4587" y="0"/>
            <a:ext cx="1218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4587" y="-682388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which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is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the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hardest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part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of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the</a:t>
            </a:r>
            <a:r>
              <a:rPr kumimoji="0" lang="es-CO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es-CO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body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41194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WHITCH IS THE HARDEST PART OF THE BODY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71995" y="1822494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/>
          <p:cNvSpPr/>
          <p:nvPr/>
        </p:nvSpPr>
        <p:spPr>
          <a:xfrm>
            <a:off x="571995" y="3429000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redondeado 12"/>
          <p:cNvSpPr/>
          <p:nvPr/>
        </p:nvSpPr>
        <p:spPr>
          <a:xfrm>
            <a:off x="571995" y="4911437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899895" y="2073503"/>
            <a:ext cx="436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atin typeface="Algerian" panose="04020705040A02060702" pitchFamily="82" charset="0"/>
            </a:endParaRPr>
          </a:p>
          <a:p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12686" y="3644082"/>
            <a:ext cx="436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atin typeface="Algerian" panose="04020705040A02060702" pitchFamily="82" charset="0"/>
            </a:endParaRPr>
          </a:p>
          <a:p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12686" y="5161775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51107" y="2073503"/>
            <a:ext cx="249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theet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76688" y="3599597"/>
            <a:ext cx="188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head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76688" y="5074070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bones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gradado #fondo #wallpaper #celeste #violeta | Fondos de pantalla de  iphone, Iphone fondos de pantalla, Fondo de pantalla colo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2"/>
            <a:ext cx="6857999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nmue III: estos serán sus requisitos mínimos para jugar en P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184">
            <a:off x="8522868" y="712520"/>
            <a:ext cx="2788121" cy="25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 von Elena Fernandez auf Stuff | Smiley bilder, Animierte emoticons,  Smiley emoji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275">
            <a:off x="496926" y="-304841"/>
            <a:ext cx="3585152" cy="43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ag For Sad Crying Emoji Animated : Google Farewells Famous Blobs Emoji As  Part Of Android O. Whole Imagen Tristeza Y Su Lluvia De Lagrimas Del Rev S.  Gif Crying Cry Te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33" y="911755"/>
            <a:ext cx="5262718" cy="39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5636" y="5301934"/>
            <a:ext cx="10747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¡TRY ANOTHER QUESTION</a:t>
            </a:r>
            <a:r>
              <a:rPr lang="es-CO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!</a:t>
            </a:r>
            <a:endParaRPr lang="es-CO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82" name="Picture 10" descr="Gifs animados de Flechas, Manitas y Señalizadores | BloggerGifs | Flechas,  Gif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87" y="5016314"/>
            <a:ext cx="25050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99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gradado #fondo #wallpaper #celeste #violeta | Fondos de pantalla de  iphone, Iphone fondos de pantalla, Fondo de pantalla colo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2"/>
            <a:ext cx="6857999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nmue III: estos serán sus requisitos mínimos para jugar en P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184">
            <a:off x="8522868" y="712520"/>
            <a:ext cx="2788121" cy="25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 von Elena Fernandez auf Stuff | Smiley bilder, Animierte emoticons,  Smiley emoji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275">
            <a:off x="496926" y="-304841"/>
            <a:ext cx="3585152" cy="43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ag For Sad Crying Emoji Animated : Google Farewells Famous Blobs Emoji As  Part Of Android O. Whole Imagen Tristeza Y Su Lluvia De Lagrimas Del Rev S.  Gif Crying Cry Te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33" y="911755"/>
            <a:ext cx="5262718" cy="39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5636" y="5301934"/>
            <a:ext cx="10747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¡TRY ANOTHER QUESTION</a:t>
            </a:r>
            <a:r>
              <a:rPr lang="es-CO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!</a:t>
            </a:r>
            <a:endParaRPr lang="es-CO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82" name="Picture 10" descr="Gifs animados de Flechas, Manitas y Señalizadores | BloggerGifs | Flechas,  Gif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533" y="5016314"/>
            <a:ext cx="25050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13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trón degradado azul rosa - Descargar Vectores Gratis, Illustrator 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coveco de Mamme: CUMPLEAÑ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59" y="1187532"/>
            <a:ext cx="4806508" cy="3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3282" y="5451084"/>
            <a:ext cx="958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¡¡ VERY </a:t>
            </a:r>
            <a:r>
              <a:rPr lang="es-CO" sz="4800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VERY</a:t>
            </a:r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 GOOD KEEP IT UP !! 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10" descr="Gifs animados de Flechas, Manitas y Señalizadores | BloggerGifs | Flechas,  Gif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05" y="5143257"/>
            <a:ext cx="2112397" cy="13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079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trón degradado azul rosa - Descargar Vectores Gratis, Illustrator 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coveco de Mamme: CUMPLEAÑ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59" y="1187532"/>
            <a:ext cx="4806508" cy="36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33282" y="5451084"/>
            <a:ext cx="958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¡¡ VERY </a:t>
            </a:r>
            <a:r>
              <a:rPr lang="es-CO" sz="4800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VERY</a:t>
            </a:r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lgerian" panose="04020705040A02060702" pitchFamily="82" charset="0"/>
              </a:rPr>
              <a:t> GOOD KEEP IT UP !! 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10" descr="Gifs animados de Flechas, Manitas y Señalizadores | BloggerGifs | Flechas,  Gif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05" y="5143257"/>
            <a:ext cx="2112397" cy="13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77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r Suave Líneas Degradados, Líneas, Color, Líneas Imagen de fondo para 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2001" cy="6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taje fotografico Triangulo em png - Pix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FF"/>
              </a:clrFrom>
              <a:clrTo>
                <a:srgbClr val="FE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94" y="4868077"/>
            <a:ext cx="1337570" cy="13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ntaje fotografico Triangulo em png - Pixiz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9" y="3144741"/>
            <a:ext cx="1382558" cy="13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ntaje fotografico Triangulo em png - Pixiz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2" y="4158758"/>
            <a:ext cx="1332187" cy="13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ntaje fotografico Triangulo em png - Pixiz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5" y="4943693"/>
            <a:ext cx="1378105" cy="13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ontaje fotografico Triangulo em png - Pixiz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1" y="1269719"/>
            <a:ext cx="1334971" cy="13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ntaje fotografico Triangulo em png - Pix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58" y="3062070"/>
            <a:ext cx="1340006" cy="13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ontaje fotografico Triangulo em png - Pixiz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5FD"/>
              </a:clrFrom>
              <a:clrTo>
                <a:srgbClr val="FFF5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17" y="1319221"/>
            <a:ext cx="1335742" cy="13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ontaje fotografico Triangulo em png - Pixiz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9" y="4399540"/>
            <a:ext cx="1332187" cy="13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ontaje fotografico Triangulo em png - Pixiz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32" y="2494449"/>
            <a:ext cx="1331256" cy="13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ontaje fotografico Triangulo em png - Pixiz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06" y="2209918"/>
            <a:ext cx="1334971" cy="13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93541" y="1937204"/>
            <a:ext cx="23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195029" y="3789814"/>
            <a:ext cx="2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201281" y="5566891"/>
            <a:ext cx="3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46966" y="3069014"/>
            <a:ext cx="36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23952" y="5000901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603767" y="1902978"/>
            <a:ext cx="3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642339" y="3722519"/>
            <a:ext cx="27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618265" y="5448079"/>
            <a:ext cx="2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482586" y="2811286"/>
            <a:ext cx="33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0" name="CuadroTexto 19">
            <a:hlinkClick r:id="rId5" action="ppaction://hlinksldjump"/>
          </p:cNvPr>
          <p:cNvSpPr txBox="1"/>
          <p:nvPr/>
        </p:nvSpPr>
        <p:spPr>
          <a:xfrm>
            <a:off x="8422557" y="4816235"/>
            <a:ext cx="4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30" name="Picture 6" descr="https://es.bloggif.com/tmp/83b3c59f98538349390b6a25a9d625b0/text.gif?159979718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57" y="475848"/>
            <a:ext cx="3720218" cy="7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s.bloggif.com/tmp/83b3c59f98538349390b6a25a9d625b0/text.gif?159979729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30" y="1815099"/>
            <a:ext cx="219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s.bloggif.com/tmp/83b3c59f98538349390b6a25a9d625b0/text.gif?159979730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83" y="3739570"/>
            <a:ext cx="3333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s.bloggif.com/tmp/83b3c59f98538349390b6a25a9d625b0/text.gif?159979732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5" y="5562526"/>
            <a:ext cx="3524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s.bloggif.com/tmp/83b3c59f98538349390b6a25a9d625b0/text.gif?1599797349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88" y="3075187"/>
            <a:ext cx="3524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s.bloggif.com/tmp/83b3c59f98538349390b6a25a9d625b0/text.gif?1599797365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66" y="5000901"/>
            <a:ext cx="3143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s.bloggif.com/tmp/83b3c59f98538349390b6a25a9d625b0/text.gif?1599797397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655" y="1858861"/>
            <a:ext cx="3238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s.bloggif.com/tmp/83b3c59f98538349390b6a25a9d625b0/text.gif?1599797413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73" y="3648863"/>
            <a:ext cx="3429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s.bloggif.com/tmp/83b3c59f98538349390b6a25a9d625b0/text.gif?1599797428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09" y="5448079"/>
            <a:ext cx="3238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s.bloggif.com/tmp/83b3c59f98538349390b6a25a9d625b0/text.gif?1599797447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6" y="2842589"/>
            <a:ext cx="3333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s.bloggif.com/tmp/83b3c59f98538349390b6a25a9d625b0/text.gif?1599797482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60" y="4846693"/>
            <a:ext cx="219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s.bloggif.com/tmp/83b3c59f98538349390b6a25a9d625b0/text.gif?1599797500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46" y="4841795"/>
            <a:ext cx="342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r Suave Líneas Degradados, Líneas, Color, Líneas Imagen de fondo para  descarga grat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2001" cy="68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taje fotografico Triangulo em png - Pix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FF"/>
              </a:clrFrom>
              <a:clrTo>
                <a:srgbClr val="FE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94" y="4868077"/>
            <a:ext cx="1337570" cy="13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ntaje fotografico Triangulo em png - Pixiz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9" y="3144741"/>
            <a:ext cx="1382558" cy="13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ntaje fotografico Triangulo em png - Pixiz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2" y="4158758"/>
            <a:ext cx="1332187" cy="13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ontaje fotografico Triangulo em png - Pixiz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5" y="4943693"/>
            <a:ext cx="1378105" cy="13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ontaje fotografico Triangulo em png - Pixiz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1" y="1269719"/>
            <a:ext cx="1334971" cy="13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ntaje fotografico Triangulo em png - Pix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58" y="3062070"/>
            <a:ext cx="1340006" cy="13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ontaje fotografico Triangulo em png - Pixiz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5FD"/>
              </a:clrFrom>
              <a:clrTo>
                <a:srgbClr val="FFF5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17" y="1319221"/>
            <a:ext cx="1335742" cy="13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ontaje fotografico Triangulo em png - Pixiz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9" y="4399540"/>
            <a:ext cx="1332187" cy="13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ontaje fotografico Triangulo em png - Pixiz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32" y="2494449"/>
            <a:ext cx="1331256" cy="13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ontaje fotografico Triangulo em png - Pixiz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06" y="2209918"/>
            <a:ext cx="1334971" cy="13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93541" y="1937204"/>
            <a:ext cx="23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195029" y="3789814"/>
            <a:ext cx="2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201281" y="5566891"/>
            <a:ext cx="3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46966" y="3069014"/>
            <a:ext cx="36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23952" y="5000901"/>
            <a:ext cx="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603767" y="1902978"/>
            <a:ext cx="3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642339" y="3722519"/>
            <a:ext cx="27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618265" y="5448079"/>
            <a:ext cx="2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482586" y="2811286"/>
            <a:ext cx="33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0" name="CuadroTexto 19">
            <a:hlinkClick r:id="rId5" action="ppaction://hlinksldjump"/>
          </p:cNvPr>
          <p:cNvSpPr txBox="1"/>
          <p:nvPr/>
        </p:nvSpPr>
        <p:spPr>
          <a:xfrm>
            <a:off x="8422557" y="4816235"/>
            <a:ext cx="4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30" name="Picture 6" descr="https://es.bloggif.com/tmp/83b3c59f98538349390b6a25a9d625b0/text.gif?159979718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57" y="475848"/>
            <a:ext cx="3720218" cy="7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s.bloggif.com/tmp/83b3c59f98538349390b6a25a9d625b0/text.gif?159979729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30" y="1815099"/>
            <a:ext cx="219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s.bloggif.com/tmp/83b3c59f98538349390b6a25a9d625b0/text.gif?159979730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83" y="3739570"/>
            <a:ext cx="3333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s.bloggif.com/tmp/83b3c59f98538349390b6a25a9d625b0/text.gif?159979732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5" y="5562526"/>
            <a:ext cx="3524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s.bloggif.com/tmp/83b3c59f98538349390b6a25a9d625b0/text.gif?1599797349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88" y="3075187"/>
            <a:ext cx="3524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s.bloggif.com/tmp/83b3c59f98538349390b6a25a9d625b0/text.gif?1599797365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66" y="5000901"/>
            <a:ext cx="3143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s.bloggif.com/tmp/83b3c59f98538349390b6a25a9d625b0/text.gif?1599797397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655" y="1858861"/>
            <a:ext cx="3238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s.bloggif.com/tmp/83b3c59f98538349390b6a25a9d625b0/text.gif?1599797413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73" y="3648863"/>
            <a:ext cx="3429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s.bloggif.com/tmp/83b3c59f98538349390b6a25a9d625b0/text.gif?1599797428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09" y="5448079"/>
            <a:ext cx="3238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s.bloggif.com/tmp/83b3c59f98538349390b6a25a9d625b0/text.gif?1599797447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56" y="2842589"/>
            <a:ext cx="3333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s.bloggif.com/tmp/83b3c59f98538349390b6a25a9d625b0/text.gif?1599797482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60" y="4846693"/>
            <a:ext cx="219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s.bloggif.com/tmp/83b3c59f98538349390b6a25a9d625b0/text.gif?1599797500">
            <a:hlinkClick r:id="rId22" action="ppaction://hlinksldjump"/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46" y="4841795"/>
            <a:ext cx="342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uscador de Recursos Educativos Dis@nedu | Botones, Animo, Lectores">
            <a:hlinkClick r:id="rId26" action="ppaction://hlinksldjump"/>
          </p:cNvPr>
          <p:cNvPicPr>
            <a:picLocks noChangeAspect="1" noChangeArrowheads="1" noCrop="1"/>
          </p:cNvPicPr>
          <p:nvPr/>
        </p:nvPicPr>
        <p:blipFill>
          <a:blip r:embed="rId27">
            <a:clrChange>
              <a:clrFrom>
                <a:srgbClr val="CED6D6"/>
              </a:clrFrom>
              <a:clrTo>
                <a:srgbClr val="CE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70" y="5199385"/>
            <a:ext cx="2143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ndo game over con distorisión | Vector Gra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bujos animados de Botones, Gifs de Boton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34" y="527922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s.bloggif.com/tmp/4c58b6f17d00c8b388c4e76ded678b10/text.gif?15999503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35" y="5854890"/>
            <a:ext cx="3690727" cy="6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s.bloggif.com/tmp/4c58b6f17d00c8b388c4e76ded678b10/text.gif?15999504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18" y="5854890"/>
            <a:ext cx="464817" cy="6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s.bloggif.com/tmp/4c58b6f17d00c8b388c4e76ded678b10/text.gif?159995046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83" y="5854890"/>
            <a:ext cx="401909" cy="5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7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gradado de colores tumblr - Buscar con Google | Fondo de colores lisos,  Fondos de color sólido, Fondos par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344383"/>
            <a:ext cx="1219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HOW MANY BONES DOES AN ADULT HAVE 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324593" y="157743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327068" y="3438558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324593" y="5278577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626920" y="1797870"/>
            <a:ext cx="27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56604" y="3652195"/>
            <a:ext cx="17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6604" y="5502765"/>
            <a:ext cx="27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46666" y="1740069"/>
            <a:ext cx="34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206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46666" y="3590639"/>
            <a:ext cx="236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395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41716" y="5441209"/>
            <a:ext cx="235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100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Pin de yuri en Gif de baile | Esqueleto, Esqueleto humano, Hueso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98" y="1577436"/>
            <a:ext cx="4428856" cy="44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1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s color pastel - Buscar con Google | Fondos degradados, Fondos color  pastel, Fondos difumin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hlinkClick r:id="rId3" action="ppaction://hlinksldjump"/>
          </p:cNvPr>
          <p:cNvSpPr/>
          <p:nvPr/>
        </p:nvSpPr>
        <p:spPr>
          <a:xfrm>
            <a:off x="478972" y="2182203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redondeado 3">
            <a:hlinkClick r:id="rId4" action="ppaction://hlinksldjump"/>
          </p:cNvPr>
          <p:cNvSpPr/>
          <p:nvPr/>
        </p:nvSpPr>
        <p:spPr>
          <a:xfrm>
            <a:off x="478972" y="3671449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478972" y="5160695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0" y="512956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¿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What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ᐈ Brazo de mujer foto de stock, fotos brazo | descargar en Depositphotos®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30" y="1299999"/>
            <a:ext cx="4196339" cy="27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846818" y="2354925"/>
            <a:ext cx="27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>
            <a:hlinkClick r:id="rId4" action="ppaction://hlinksldjump"/>
          </p:cNvPr>
          <p:cNvSpPr txBox="1"/>
          <p:nvPr/>
        </p:nvSpPr>
        <p:spPr>
          <a:xfrm>
            <a:off x="869795" y="3878207"/>
            <a:ext cx="26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uadroTexto 7">
            <a:hlinkClick r:id="rId4" action="ppaction://hlinksldjump"/>
          </p:cNvPr>
          <p:cNvSpPr txBox="1"/>
          <p:nvPr/>
        </p:nvSpPr>
        <p:spPr>
          <a:xfrm>
            <a:off x="825191" y="5384883"/>
            <a:ext cx="27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50474" y="2354925"/>
            <a:ext cx="157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ARM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50474" y="3933961"/>
            <a:ext cx="1406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FOOT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50474" y="5384883"/>
            <a:ext cx="294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HAIR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Subtle Spectrum ‹ ArtMag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4587" y="0"/>
            <a:ext cx="1218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>
            <a:hlinkClick r:id="rId3" action="ppaction://hlinksldjump"/>
          </p:cNvPr>
          <p:cNvSpPr/>
          <p:nvPr/>
        </p:nvSpPr>
        <p:spPr>
          <a:xfrm>
            <a:off x="631372" y="188223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>
            <a:hlinkClick r:id="rId4" action="ppaction://hlinksldjump"/>
          </p:cNvPr>
          <p:cNvSpPr/>
          <p:nvPr/>
        </p:nvSpPr>
        <p:spPr>
          <a:xfrm>
            <a:off x="631372" y="345018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redondeado 12">
            <a:hlinkClick r:id="rId4" action="ppaction://hlinksldjump"/>
          </p:cNvPr>
          <p:cNvSpPr/>
          <p:nvPr/>
        </p:nvSpPr>
        <p:spPr>
          <a:xfrm>
            <a:off x="631372" y="5018137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1014761" y="2058700"/>
            <a:ext cx="3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21520" y="3674374"/>
            <a:ext cx="3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21520" y="5242325"/>
            <a:ext cx="3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" y="387120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   WHAT IS THIS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ANALIZATESTA: ¿De verdad podrías tragarte la lengua?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r="22544" b="3842"/>
          <a:stretch/>
        </p:blipFill>
        <p:spPr bwMode="auto">
          <a:xfrm>
            <a:off x="9170428" y="1172343"/>
            <a:ext cx="1939796" cy="1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15688" y="2185060"/>
            <a:ext cx="218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TONGUE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69861" y="3629057"/>
            <a:ext cx="269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JAWBONE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47920" y="5242325"/>
            <a:ext cx="213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LEG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gradado de colores tumblr - Buscar con Google | Fondo de colores lisos,  Fondos de color sólido, Fondos par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hlinkClick r:id="rId3" action="ppaction://hlinksldjump"/>
          </p:cNvPr>
          <p:cNvSpPr/>
          <p:nvPr/>
        </p:nvSpPr>
        <p:spPr>
          <a:xfrm>
            <a:off x="712519" y="2210738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redondeado 3">
            <a:hlinkClick r:id="rId4" action="ppaction://hlinksldjump"/>
          </p:cNvPr>
          <p:cNvSpPr/>
          <p:nvPr/>
        </p:nvSpPr>
        <p:spPr>
          <a:xfrm>
            <a:off x="712519" y="3713002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718457" y="5195448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1045028" y="2434926"/>
            <a:ext cx="36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4716" y="3938023"/>
            <a:ext cx="36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86591" y="5419636"/>
            <a:ext cx="36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465508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                                     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¿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What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000" dirty="0"/>
          </a:p>
        </p:txBody>
      </p:sp>
      <p:pic>
        <p:nvPicPr>
          <p:cNvPr id="4098" name="Picture 2" descr="Quieres tener pantorrillas de acero. Haz esta rutina ya – Arepa Fri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076" y="1524000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161309" y="2434926"/>
            <a:ext cx="176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calf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61309" y="3875635"/>
            <a:ext cx="1721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knee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61309" y="5366817"/>
            <a:ext cx="200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hand</a:t>
            </a:r>
            <a:endParaRPr lang="es-C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s color pastel - Buscar con Google | Fondos degradados, Fondos color  pastel, Fondos difumin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hlinkClick r:id="rId3" action="ppaction://hlinksldjump"/>
          </p:cNvPr>
          <p:cNvSpPr/>
          <p:nvPr/>
        </p:nvSpPr>
        <p:spPr>
          <a:xfrm>
            <a:off x="694707" y="2109886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694707" y="3673430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694707" y="5288472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0" y="433401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¿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What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87777" y="2306070"/>
            <a:ext cx="39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8578" y="3897618"/>
            <a:ext cx="33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n>
                  <a:solidFill>
                    <a:sysClr val="windowText" lastClr="000000"/>
                  </a:solidFill>
                </a:ln>
                <a:latin typeface="Algerian" panose="04020705040A02060702" pitchFamily="82" charset="0"/>
                <a:hlinkClick r:id="rId3" action="ppaction://hlinksldjump"/>
              </a:rPr>
              <a:t>B</a:t>
            </a:r>
            <a:endParaRPr lang="es-CO" sz="3200" dirty="0">
              <a:ln>
                <a:solidFill>
                  <a:sysClr val="windowText" lastClr="000000"/>
                </a:solidFill>
              </a:ln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66799" y="5512660"/>
            <a:ext cx="28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>
                  <a:solidFill>
                    <a:sysClr val="windowText" lastClr="000000"/>
                  </a:solidFill>
                </a:ln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n>
                <a:solidFill>
                  <a:sysClr val="windowText" lastClr="000000"/>
                </a:solidFill>
              </a:ln>
              <a:latin typeface="Algerian" panose="04020705040A02060702" pitchFamily="82" charset="0"/>
            </a:endParaRPr>
          </a:p>
        </p:txBody>
      </p:sp>
      <p:pic>
        <p:nvPicPr>
          <p:cNvPr id="9" name="Picture 2" descr="Icono De Color De Espalda De Las Mujeres. Ilustración De Vector Aislado  Ilustraciones Vectoriales, Clip Art Vectorizado Libre De Derechos. Image  88720862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11787" r="13125" b="9349"/>
          <a:stretch/>
        </p:blipFill>
        <p:spPr bwMode="auto">
          <a:xfrm>
            <a:off x="8775511" y="1500807"/>
            <a:ext cx="3316406" cy="3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292824" y="2243393"/>
            <a:ext cx="186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HEAD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92824" y="3836062"/>
            <a:ext cx="237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WAIST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92824" y="5451907"/>
            <a:ext cx="186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back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o Thomas (pao_thomas92) en Pint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2"/>
          <a:stretch/>
        </p:blipFill>
        <p:spPr bwMode="auto">
          <a:xfrm rot="5400000">
            <a:off x="2666494" y="-2667507"/>
            <a:ext cx="6859014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>
            <a:hlinkClick r:id="rId3" action="ppaction://hlinksldjump"/>
          </p:cNvPr>
          <p:cNvSpPr/>
          <p:nvPr/>
        </p:nvSpPr>
        <p:spPr>
          <a:xfrm>
            <a:off x="887864" y="2204519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redondeado 3">
            <a:hlinkClick r:id="rId4" action="ppaction://hlinksldjump"/>
          </p:cNvPr>
          <p:cNvSpPr/>
          <p:nvPr/>
        </p:nvSpPr>
        <p:spPr>
          <a:xfrm>
            <a:off x="887864" y="3829789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887864" y="5455059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2" y="460191"/>
            <a:ext cx="1219199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¿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What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486722" y="2442117"/>
            <a:ext cx="298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eyes</a:t>
            </a:r>
            <a:endParaRPr lang="es-CO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19815" y="4103649"/>
            <a:ext cx="25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nose</a:t>
            </a:r>
            <a:endParaRPr lang="es-CO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86722" y="5720576"/>
            <a:ext cx="185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face</a:t>
            </a:r>
            <a:endParaRPr lang="es-CO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6634" y="2428707"/>
            <a:ext cx="3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26634" y="3981726"/>
            <a:ext cx="3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4" action="ppaction://hlinksldjump"/>
              </a:rPr>
              <a:t>B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37785" y="5679247"/>
            <a:ext cx="30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32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Cuatro cosas que se pueden averiguar mirando tus oj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28" y="1569460"/>
            <a:ext cx="3958174" cy="29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Subtle Spectrum ‹ ArtMag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758042" y="2437413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redondeado 3"/>
          <p:cNvSpPr/>
          <p:nvPr/>
        </p:nvSpPr>
        <p:spPr>
          <a:xfrm>
            <a:off x="758042" y="3910942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/>
          <p:cNvSpPr/>
          <p:nvPr/>
        </p:nvSpPr>
        <p:spPr>
          <a:xfrm>
            <a:off x="758042" y="5384471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0" y="367320"/>
            <a:ext cx="121881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40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    ¿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What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64942" y="2661393"/>
            <a:ext cx="27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3" action="ppaction://hlinksldjump"/>
              </a:rPr>
              <a:t>A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09547" y="4135130"/>
            <a:ext cx="2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lgerian" panose="04020705040A02060702" pitchFamily="82" charset="0"/>
                <a:hlinkClick r:id="rId3" action="ppaction://hlinksldjump"/>
              </a:rPr>
              <a:t>B</a:t>
            </a: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3971" y="5547104"/>
            <a:ext cx="2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lgerian" panose="04020705040A02060702" pitchFamily="82" charset="0"/>
                <a:hlinkClick r:id="rId4" action="ppaction://hlinksldjump"/>
              </a:rPr>
              <a:t>C</a:t>
            </a:r>
            <a:endParaRPr lang="es-CO" sz="4000" dirty="0"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02006" y="2592871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EYEBROW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08614" y="4012019"/>
            <a:ext cx="223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CHIN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02006" y="5547104"/>
            <a:ext cx="313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MOUTH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Dientes perfectos? 10 trucos caseros para lograrlo | Dientes perfectos,  Diseños de sonrisa, Cómo blanquear los di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9" y="1343001"/>
            <a:ext cx="4887934" cy="32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o Thomas (pao_thomas92) en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2"/>
          <a:stretch/>
        </p:blipFill>
        <p:spPr bwMode="auto">
          <a:xfrm rot="5400000">
            <a:off x="2666495" y="-2667508"/>
            <a:ext cx="6859014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571995" y="2339071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571995" y="3869940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571995" y="5400809"/>
            <a:ext cx="1092530" cy="1033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0" y="468352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4400" dirty="0" smtClean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                          ¿ </a:t>
            </a:r>
            <a:r>
              <a:rPr lang="es-CO" sz="40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W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hat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is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es-CO" sz="44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this</a:t>
            </a:r>
            <a:r>
              <a:rPr lang="es-CO" sz="44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latin typeface="Algerian" panose="04020705040A02060702" pitchFamily="82" charset="0"/>
              </a:rPr>
              <a:t> ?</a:t>
            </a:r>
            <a:endParaRPr lang="es-CO" sz="4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02888" y="2505606"/>
            <a:ext cx="21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lgerian" panose="04020705040A02060702" pitchFamily="82" charset="0"/>
                <a:hlinkClick r:id="rId4" action="ppaction://hlinksldjump"/>
              </a:rPr>
              <a:t>A</a:t>
            </a:r>
            <a:endParaRPr lang="es-CO" sz="4000" dirty="0"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6387" y="4005852"/>
            <a:ext cx="21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lgerian" panose="04020705040A02060702" pitchFamily="82" charset="0"/>
                <a:hlinkClick r:id="rId5" action="ppaction://hlinksldjump"/>
              </a:rPr>
              <a:t>B</a:t>
            </a:r>
            <a:endParaRPr lang="es-CO" sz="4000" dirty="0"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06387" y="5584152"/>
            <a:ext cx="21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lgerian" panose="04020705040A02060702" pitchFamily="82" charset="0"/>
                <a:hlinkClick r:id="rId5" action="ppaction://hlinksldjump"/>
              </a:rPr>
              <a:t>C</a:t>
            </a:r>
            <a:endParaRPr lang="es-CO" sz="4000" dirty="0">
              <a:latin typeface="Algerian" panose="04020705040A02060702" pitchFamily="8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38233" y="2505606"/>
            <a:ext cx="26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FINGER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38233" y="4189863"/>
            <a:ext cx="163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HEEL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38233" y="5584152"/>
            <a:ext cx="216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ANKLE</a:t>
            </a:r>
            <a:endParaRPr lang="es-C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El tamaño de los dedos puede ayudar a detectar a un infiel | Emol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4"/>
          <a:stretch/>
        </p:blipFill>
        <p:spPr bwMode="auto">
          <a:xfrm>
            <a:off x="8178885" y="1707765"/>
            <a:ext cx="2857500" cy="28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/>
          <p:cNvCxnSpPr/>
          <p:nvPr/>
        </p:nvCxnSpPr>
        <p:spPr>
          <a:xfrm flipV="1">
            <a:off x="8178885" y="4359795"/>
            <a:ext cx="2857500" cy="26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175</Words>
  <Application>Microsoft Office PowerPoint</Application>
  <PresentationFormat>Panorámica</PresentationFormat>
  <Paragraphs>81</Paragraphs>
  <Slides>18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inherit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VALENCIA</dc:creator>
  <cp:lastModifiedBy>JOSE VALENCIA</cp:lastModifiedBy>
  <cp:revision>44</cp:revision>
  <dcterms:created xsi:type="dcterms:W3CDTF">2020-09-10T02:38:59Z</dcterms:created>
  <dcterms:modified xsi:type="dcterms:W3CDTF">2020-09-12T22:46:21Z</dcterms:modified>
</cp:coreProperties>
</file>