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258" r:id="rId3"/>
    <p:sldId id="296" r:id="rId4"/>
    <p:sldId id="307" r:id="rId5"/>
    <p:sldId id="285" r:id="rId6"/>
    <p:sldId id="297" r:id="rId7"/>
    <p:sldId id="308" r:id="rId8"/>
    <p:sldId id="286" r:id="rId9"/>
    <p:sldId id="298" r:id="rId10"/>
    <p:sldId id="309" r:id="rId11"/>
    <p:sldId id="287" r:id="rId12"/>
    <p:sldId id="299" r:id="rId13"/>
    <p:sldId id="310" r:id="rId14"/>
    <p:sldId id="288" r:id="rId15"/>
    <p:sldId id="300" r:id="rId16"/>
    <p:sldId id="311" r:id="rId17"/>
    <p:sldId id="291" r:id="rId18"/>
    <p:sldId id="301" r:id="rId19"/>
    <p:sldId id="312" r:id="rId20"/>
    <p:sldId id="293" r:id="rId21"/>
    <p:sldId id="302" r:id="rId22"/>
    <p:sldId id="317" r:id="rId23"/>
    <p:sldId id="294" r:id="rId24"/>
    <p:sldId id="303" r:id="rId25"/>
    <p:sldId id="314" r:id="rId26"/>
    <p:sldId id="292" r:id="rId27"/>
    <p:sldId id="304" r:id="rId28"/>
    <p:sldId id="315" r:id="rId29"/>
    <p:sldId id="295" r:id="rId30"/>
    <p:sldId id="305" r:id="rId31"/>
    <p:sldId id="316" r:id="rId32"/>
    <p:sldId id="306" r:id="rId33"/>
  </p:sldIdLst>
  <p:sldSz cx="9144000" cy="5143500" type="screen16x9"/>
  <p:notesSz cx="6858000" cy="9144000"/>
  <p:embeddedFontLst>
    <p:embeddedFont>
      <p:font typeface="Montserrat" panose="020B0604020202020204" charset="0"/>
      <p:regular r:id="rId35"/>
      <p:bold r:id="rId36"/>
      <p:italic r:id="rId37"/>
      <p:boldItalic r:id="rId38"/>
    </p:embeddedFont>
    <p:embeddedFont>
      <p:font typeface="Zilla Slab SemiBold" panose="020B0604020202020204" charset="0"/>
      <p:bold r:id="rId39"/>
    </p:embeddedFont>
    <p:embeddedFont>
      <p:font typeface="Montserrat Light" panose="020B0604020202020204" charset="0"/>
      <p:regular r:id="rId40"/>
      <p:bold r:id="rId41"/>
      <p:italic r:id="rId42"/>
      <p:boldItalic r:id="rId43"/>
    </p:embeddedFont>
    <p:embeddedFont>
      <p:font typeface="Cooper Black" panose="0208090404030B020404" pitchFamily="18"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F0762-7C17-4630-A140-7322ED65703B}">
  <a:tblStyle styleId="{DB7F0762-7C17-4630-A140-7322ED65703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snapToGrid="0">
      <p:cViewPr varScale="1">
        <p:scale>
          <a:sx n="92" d="100"/>
          <a:sy n="92" d="100"/>
        </p:scale>
        <p:origin x="9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2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37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75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43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536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95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75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88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44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50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827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34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83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954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038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96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471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615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17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36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9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11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22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5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54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259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2700000">
            <a:off x="-369787" y="672068"/>
            <a:ext cx="3848499" cy="3848499"/>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79700" y="1991825"/>
            <a:ext cx="6303000" cy="11598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5600"/>
              <a:buNone/>
              <a:defRPr sz="5600"/>
            </a:lvl1pPr>
            <a:lvl2pPr lvl="1" rtl="0">
              <a:lnSpc>
                <a:spcPct val="80000"/>
              </a:lnSpc>
              <a:spcBef>
                <a:spcPts val="0"/>
              </a:spcBef>
              <a:spcAft>
                <a:spcPts val="0"/>
              </a:spcAft>
              <a:buSzPts val="5600"/>
              <a:buNone/>
              <a:defRPr sz="5600"/>
            </a:lvl2pPr>
            <a:lvl3pPr lvl="2" rtl="0">
              <a:lnSpc>
                <a:spcPct val="80000"/>
              </a:lnSpc>
              <a:spcBef>
                <a:spcPts val="0"/>
              </a:spcBef>
              <a:spcAft>
                <a:spcPts val="0"/>
              </a:spcAft>
              <a:buSzPts val="5600"/>
              <a:buNone/>
              <a:defRPr sz="5600"/>
            </a:lvl3pPr>
            <a:lvl4pPr lvl="3" rtl="0">
              <a:lnSpc>
                <a:spcPct val="80000"/>
              </a:lnSpc>
              <a:spcBef>
                <a:spcPts val="0"/>
              </a:spcBef>
              <a:spcAft>
                <a:spcPts val="0"/>
              </a:spcAft>
              <a:buSzPts val="5600"/>
              <a:buNone/>
              <a:defRPr sz="5600"/>
            </a:lvl4pPr>
            <a:lvl5pPr lvl="4" rtl="0">
              <a:lnSpc>
                <a:spcPct val="80000"/>
              </a:lnSpc>
              <a:spcBef>
                <a:spcPts val="0"/>
              </a:spcBef>
              <a:spcAft>
                <a:spcPts val="0"/>
              </a:spcAft>
              <a:buSzPts val="5600"/>
              <a:buNone/>
              <a:defRPr sz="5600"/>
            </a:lvl5pPr>
            <a:lvl6pPr lvl="5" rtl="0">
              <a:lnSpc>
                <a:spcPct val="80000"/>
              </a:lnSpc>
              <a:spcBef>
                <a:spcPts val="0"/>
              </a:spcBef>
              <a:spcAft>
                <a:spcPts val="0"/>
              </a:spcAft>
              <a:buSzPts val="5600"/>
              <a:buNone/>
              <a:defRPr sz="5600"/>
            </a:lvl6pPr>
            <a:lvl7pPr lvl="6" rtl="0">
              <a:lnSpc>
                <a:spcPct val="80000"/>
              </a:lnSpc>
              <a:spcBef>
                <a:spcPts val="0"/>
              </a:spcBef>
              <a:spcAft>
                <a:spcPts val="0"/>
              </a:spcAft>
              <a:buSzPts val="5600"/>
              <a:buNone/>
              <a:defRPr sz="5600"/>
            </a:lvl7pPr>
            <a:lvl8pPr lvl="7" rtl="0">
              <a:lnSpc>
                <a:spcPct val="80000"/>
              </a:lnSpc>
              <a:spcBef>
                <a:spcPts val="0"/>
              </a:spcBef>
              <a:spcAft>
                <a:spcPts val="0"/>
              </a:spcAft>
              <a:buSzPts val="5600"/>
              <a:buNone/>
              <a:defRPr sz="5600"/>
            </a:lvl8pPr>
            <a:lvl9pPr lvl="8" rtl="0">
              <a:lnSpc>
                <a:spcPct val="80000"/>
              </a:lnSpc>
              <a:spcBef>
                <a:spcPts val="0"/>
              </a:spcBef>
              <a:spcAft>
                <a:spcPts val="0"/>
              </a:spcAft>
              <a:buSzPts val="5600"/>
              <a:buNone/>
              <a:defRPr sz="5600"/>
            </a:lvl9pPr>
          </a:lstStyle>
          <a:p>
            <a:endParaRPr/>
          </a:p>
        </p:txBody>
      </p:sp>
      <p:grpSp>
        <p:nvGrpSpPr>
          <p:cNvPr id="12" name="Google Shape;12;p2"/>
          <p:cNvGrpSpPr/>
          <p:nvPr/>
        </p:nvGrpSpPr>
        <p:grpSpPr>
          <a:xfrm>
            <a:off x="176488" y="99025"/>
            <a:ext cx="8884825" cy="4994575"/>
            <a:chOff x="176488" y="99025"/>
            <a:chExt cx="8884825" cy="4994575"/>
          </a:xfrm>
        </p:grpSpPr>
        <p:sp>
          <p:nvSpPr>
            <p:cNvPr id="13" name="Google Shape;13;p2"/>
            <p:cNvSpPr/>
            <p:nvPr/>
          </p:nvSpPr>
          <p:spPr>
            <a:xfrm>
              <a:off x="316725" y="187225"/>
              <a:ext cx="256800" cy="256800"/>
            </a:xfrm>
            <a:prstGeom prst="donut">
              <a:avLst>
                <a:gd name="adj" fmla="val 242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800" y="4520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748600" y="1231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320550" y="2113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79600" y="5628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08750" y="12379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9000" y="13395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49150" y="10854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748600" y="5628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4700" y="8502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82938" y="745975"/>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2383745" y="18459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96775" y="9517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96775" y="3528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74300" y="144107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52800" y="14410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91600" y="820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25" y="178867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77600" y="9517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486200" y="1379438"/>
              <a:ext cx="296700" cy="29670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700000">
              <a:off x="4759370" y="24864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3925" y="478525"/>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91750" y="8207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523725" y="1109513"/>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47250" y="4410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935450" y="12189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68963" y="15719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12650" y="1486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876825" y="7325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0750" y="2887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15950" y="997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700000">
              <a:off x="2275195" y="4002921"/>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77088" y="404290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48588" y="39157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6488" y="4604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272388" y="4299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01013" y="24863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73263" y="37618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7563" y="29116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700000">
              <a:off x="4691120" y="3492096"/>
              <a:ext cx="296561" cy="296561"/>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868488" y="474860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764738" y="35824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061488" y="34942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44813" y="4259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312338" y="336767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44813" y="36389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2700000">
              <a:off x="6657557" y="313629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851138" y="383140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024038" y="1636088"/>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847238" y="17004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962488" y="43879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090813" y="38423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601525" y="593575"/>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700000">
              <a:off x="8491970" y="922321"/>
              <a:ext cx="296561" cy="296561"/>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243225" y="2142900"/>
              <a:ext cx="256800" cy="256800"/>
            </a:xfrm>
            <a:prstGeom prst="donut">
              <a:avLst>
                <a:gd name="adj" fmla="val 242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090825" y="13313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179025" y="28876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90825" y="92225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55350" y="17243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13325" y="30293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232550" y="1985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884925" y="12189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596150" y="17403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550500" y="2399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20750" y="117365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43213" y="4347750"/>
              <a:ext cx="296700" cy="29670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2700000">
              <a:off x="8491957" y="329674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059813" y="443595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024038" y="50054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855338" y="34009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045013" y="4556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024038" y="37271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973113" y="40429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781738" y="48410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652163" y="4299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767138" y="4917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04538" y="41953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9763" y="41071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68663" y="268525"/>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744300" y="4127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400850" y="41953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159950" y="4604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86200" y="46686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22225" y="4692750"/>
              <a:ext cx="296700" cy="29670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491738" y="990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379363" y="47970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331463" y="47568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694850" y="4885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523713" y="48329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202738" y="34942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25475" y="2526750"/>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011863" y="204475"/>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2700000">
              <a:off x="823945" y="922321"/>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5"/>
        <p:cNvGrpSpPr/>
        <p:nvPr/>
      </p:nvGrpSpPr>
      <p:grpSpPr>
        <a:xfrm>
          <a:off x="0" y="0"/>
          <a:ext cx="0" cy="0"/>
          <a:chOff x="0" y="0"/>
          <a:chExt cx="0" cy="0"/>
        </a:xfrm>
      </p:grpSpPr>
      <p:sp>
        <p:nvSpPr>
          <p:cNvPr id="906" name="Google Shape;906;p10"/>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907" name="Google Shape;907;p10"/>
          <p:cNvGrpSpPr/>
          <p:nvPr/>
        </p:nvGrpSpPr>
        <p:grpSpPr>
          <a:xfrm>
            <a:off x="176488" y="99025"/>
            <a:ext cx="8922050" cy="4994575"/>
            <a:chOff x="176488" y="99025"/>
            <a:chExt cx="8922050" cy="4994575"/>
          </a:xfrm>
        </p:grpSpPr>
        <p:sp>
          <p:nvSpPr>
            <p:cNvPr id="908" name="Google Shape;908;p10"/>
            <p:cNvSpPr/>
            <p:nvPr/>
          </p:nvSpPr>
          <p:spPr>
            <a:xfrm>
              <a:off x="296775" y="1636100"/>
              <a:ext cx="296700" cy="29670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0"/>
            <p:cNvSpPr/>
            <p:nvPr/>
          </p:nvSpPr>
          <p:spPr>
            <a:xfrm rot="2700000">
              <a:off x="682970" y="1969271"/>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0"/>
            <p:cNvSpPr/>
            <p:nvPr/>
          </p:nvSpPr>
          <p:spPr>
            <a:xfrm>
              <a:off x="316725" y="187225"/>
              <a:ext cx="256800" cy="256800"/>
            </a:xfrm>
            <a:prstGeom prst="donut">
              <a:avLst>
                <a:gd name="adj" fmla="val 242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0"/>
            <p:cNvSpPr/>
            <p:nvPr/>
          </p:nvSpPr>
          <p:spPr>
            <a:xfrm>
              <a:off x="1836800" y="4520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0"/>
            <p:cNvSpPr/>
            <p:nvPr/>
          </p:nvSpPr>
          <p:spPr>
            <a:xfrm>
              <a:off x="1748600" y="1231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0"/>
            <p:cNvSpPr/>
            <p:nvPr/>
          </p:nvSpPr>
          <p:spPr>
            <a:xfrm>
              <a:off x="1320550" y="2113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0"/>
            <p:cNvSpPr/>
            <p:nvPr/>
          </p:nvSpPr>
          <p:spPr>
            <a:xfrm>
              <a:off x="979600" y="5628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0"/>
            <p:cNvSpPr/>
            <p:nvPr/>
          </p:nvSpPr>
          <p:spPr>
            <a:xfrm>
              <a:off x="1408750" y="12379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0"/>
            <p:cNvSpPr/>
            <p:nvPr/>
          </p:nvSpPr>
          <p:spPr>
            <a:xfrm>
              <a:off x="561400" y="13395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0"/>
            <p:cNvSpPr/>
            <p:nvPr/>
          </p:nvSpPr>
          <p:spPr>
            <a:xfrm>
              <a:off x="2049150" y="10854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0"/>
            <p:cNvSpPr/>
            <p:nvPr/>
          </p:nvSpPr>
          <p:spPr>
            <a:xfrm>
              <a:off x="1748600" y="5628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0"/>
            <p:cNvSpPr/>
            <p:nvPr/>
          </p:nvSpPr>
          <p:spPr>
            <a:xfrm>
              <a:off x="1184200" y="17004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0"/>
            <p:cNvSpPr/>
            <p:nvPr/>
          </p:nvSpPr>
          <p:spPr>
            <a:xfrm>
              <a:off x="264700" y="8502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0"/>
            <p:cNvSpPr/>
            <p:nvPr/>
          </p:nvSpPr>
          <p:spPr>
            <a:xfrm>
              <a:off x="3082938" y="745975"/>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0"/>
            <p:cNvSpPr/>
            <p:nvPr/>
          </p:nvSpPr>
          <p:spPr>
            <a:xfrm rot="2700000">
              <a:off x="2383745" y="18459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0"/>
            <p:cNvSpPr/>
            <p:nvPr/>
          </p:nvSpPr>
          <p:spPr>
            <a:xfrm>
              <a:off x="2114650" y="1521175"/>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0"/>
            <p:cNvSpPr/>
            <p:nvPr/>
          </p:nvSpPr>
          <p:spPr>
            <a:xfrm>
              <a:off x="2125575" y="2366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0"/>
            <p:cNvSpPr/>
            <p:nvPr/>
          </p:nvSpPr>
          <p:spPr>
            <a:xfrm>
              <a:off x="3796775" y="9517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0"/>
            <p:cNvSpPr/>
            <p:nvPr/>
          </p:nvSpPr>
          <p:spPr>
            <a:xfrm>
              <a:off x="3796775" y="3528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0"/>
            <p:cNvSpPr/>
            <p:nvPr/>
          </p:nvSpPr>
          <p:spPr>
            <a:xfrm>
              <a:off x="1561150" y="207345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0"/>
            <p:cNvSpPr/>
            <p:nvPr/>
          </p:nvSpPr>
          <p:spPr>
            <a:xfrm>
              <a:off x="2962500" y="2227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0"/>
            <p:cNvSpPr/>
            <p:nvPr/>
          </p:nvSpPr>
          <p:spPr>
            <a:xfrm>
              <a:off x="2874300" y="144107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0"/>
            <p:cNvSpPr/>
            <p:nvPr/>
          </p:nvSpPr>
          <p:spPr>
            <a:xfrm>
              <a:off x="3952800" y="14410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0"/>
            <p:cNvSpPr/>
            <p:nvPr/>
          </p:nvSpPr>
          <p:spPr>
            <a:xfrm>
              <a:off x="4391600" y="820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0"/>
            <p:cNvSpPr/>
            <p:nvPr/>
          </p:nvSpPr>
          <p:spPr>
            <a:xfrm>
              <a:off x="3456625" y="178867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0"/>
            <p:cNvSpPr/>
            <p:nvPr/>
          </p:nvSpPr>
          <p:spPr>
            <a:xfrm>
              <a:off x="2577600" y="9517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0"/>
            <p:cNvSpPr/>
            <p:nvPr/>
          </p:nvSpPr>
          <p:spPr>
            <a:xfrm>
              <a:off x="4486200" y="1379438"/>
              <a:ext cx="296700" cy="29670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0"/>
            <p:cNvSpPr/>
            <p:nvPr/>
          </p:nvSpPr>
          <p:spPr>
            <a:xfrm rot="2700000">
              <a:off x="4759370" y="24864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0"/>
            <p:cNvSpPr/>
            <p:nvPr/>
          </p:nvSpPr>
          <p:spPr>
            <a:xfrm>
              <a:off x="6353925" y="478525"/>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0"/>
            <p:cNvSpPr/>
            <p:nvPr/>
          </p:nvSpPr>
          <p:spPr>
            <a:xfrm>
              <a:off x="5491750" y="8207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0"/>
            <p:cNvSpPr/>
            <p:nvPr/>
          </p:nvSpPr>
          <p:spPr>
            <a:xfrm>
              <a:off x="6523725" y="1109513"/>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0"/>
            <p:cNvSpPr/>
            <p:nvPr/>
          </p:nvSpPr>
          <p:spPr>
            <a:xfrm>
              <a:off x="5847250" y="4410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0"/>
            <p:cNvSpPr/>
            <p:nvPr/>
          </p:nvSpPr>
          <p:spPr>
            <a:xfrm>
              <a:off x="5935450" y="12189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0"/>
            <p:cNvSpPr/>
            <p:nvPr/>
          </p:nvSpPr>
          <p:spPr>
            <a:xfrm>
              <a:off x="6468963" y="15719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0"/>
            <p:cNvSpPr/>
            <p:nvPr/>
          </p:nvSpPr>
          <p:spPr>
            <a:xfrm>
              <a:off x="5312650" y="1486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0"/>
            <p:cNvSpPr/>
            <p:nvPr/>
          </p:nvSpPr>
          <p:spPr>
            <a:xfrm>
              <a:off x="6876825" y="7325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0"/>
            <p:cNvSpPr/>
            <p:nvPr/>
          </p:nvSpPr>
          <p:spPr>
            <a:xfrm>
              <a:off x="7320750" y="2887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0"/>
            <p:cNvSpPr/>
            <p:nvPr/>
          </p:nvSpPr>
          <p:spPr>
            <a:xfrm>
              <a:off x="5104150" y="19730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
            <p:cNvSpPr/>
            <p:nvPr/>
          </p:nvSpPr>
          <p:spPr>
            <a:xfrm>
              <a:off x="5015950" y="997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0"/>
            <p:cNvSpPr/>
            <p:nvPr/>
          </p:nvSpPr>
          <p:spPr>
            <a:xfrm>
              <a:off x="682900" y="2807375"/>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
            <p:cNvSpPr/>
            <p:nvPr/>
          </p:nvSpPr>
          <p:spPr>
            <a:xfrm rot="2700000">
              <a:off x="2275195" y="4002921"/>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
            <p:cNvSpPr/>
            <p:nvPr/>
          </p:nvSpPr>
          <p:spPr>
            <a:xfrm>
              <a:off x="477088" y="404290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0"/>
            <p:cNvSpPr/>
            <p:nvPr/>
          </p:nvSpPr>
          <p:spPr>
            <a:xfrm>
              <a:off x="1173263" y="33286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0"/>
            <p:cNvSpPr/>
            <p:nvPr/>
          </p:nvSpPr>
          <p:spPr>
            <a:xfrm>
              <a:off x="1748588" y="39157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0"/>
            <p:cNvSpPr/>
            <p:nvPr/>
          </p:nvSpPr>
          <p:spPr>
            <a:xfrm>
              <a:off x="1472938" y="27004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0"/>
            <p:cNvSpPr/>
            <p:nvPr/>
          </p:nvSpPr>
          <p:spPr>
            <a:xfrm>
              <a:off x="176488" y="4604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0"/>
            <p:cNvSpPr/>
            <p:nvPr/>
          </p:nvSpPr>
          <p:spPr>
            <a:xfrm>
              <a:off x="1272388" y="4299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0"/>
            <p:cNvSpPr/>
            <p:nvPr/>
          </p:nvSpPr>
          <p:spPr>
            <a:xfrm>
              <a:off x="550463" y="34009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0"/>
            <p:cNvSpPr/>
            <p:nvPr/>
          </p:nvSpPr>
          <p:spPr>
            <a:xfrm>
              <a:off x="401013" y="23339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0"/>
            <p:cNvSpPr/>
            <p:nvPr/>
          </p:nvSpPr>
          <p:spPr>
            <a:xfrm>
              <a:off x="1962238" y="34306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0"/>
            <p:cNvSpPr/>
            <p:nvPr/>
          </p:nvSpPr>
          <p:spPr>
            <a:xfrm>
              <a:off x="1173263" y="37618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0"/>
            <p:cNvSpPr/>
            <p:nvPr/>
          </p:nvSpPr>
          <p:spPr>
            <a:xfrm>
              <a:off x="253763" y="291162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0"/>
            <p:cNvSpPr/>
            <p:nvPr/>
          </p:nvSpPr>
          <p:spPr>
            <a:xfrm>
              <a:off x="3079900" y="2925050"/>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0"/>
            <p:cNvSpPr/>
            <p:nvPr/>
          </p:nvSpPr>
          <p:spPr>
            <a:xfrm rot="2700000">
              <a:off x="4386320" y="3492096"/>
              <a:ext cx="296561" cy="296561"/>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0"/>
            <p:cNvSpPr/>
            <p:nvPr/>
          </p:nvSpPr>
          <p:spPr>
            <a:xfrm>
              <a:off x="3868488" y="474860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0"/>
            <p:cNvSpPr/>
            <p:nvPr/>
          </p:nvSpPr>
          <p:spPr>
            <a:xfrm>
              <a:off x="4324888" y="19730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0"/>
            <p:cNvSpPr/>
            <p:nvPr/>
          </p:nvSpPr>
          <p:spPr>
            <a:xfrm>
              <a:off x="3844488" y="27886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0"/>
            <p:cNvSpPr/>
            <p:nvPr/>
          </p:nvSpPr>
          <p:spPr>
            <a:xfrm>
              <a:off x="3692088" y="2227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0"/>
            <p:cNvSpPr/>
            <p:nvPr/>
          </p:nvSpPr>
          <p:spPr>
            <a:xfrm>
              <a:off x="2764738" y="35824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0"/>
            <p:cNvSpPr/>
            <p:nvPr/>
          </p:nvSpPr>
          <p:spPr>
            <a:xfrm>
              <a:off x="4061488" y="34942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0"/>
            <p:cNvSpPr/>
            <p:nvPr/>
          </p:nvSpPr>
          <p:spPr>
            <a:xfrm>
              <a:off x="3544813" y="4259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0"/>
            <p:cNvSpPr/>
            <p:nvPr/>
          </p:nvSpPr>
          <p:spPr>
            <a:xfrm>
              <a:off x="4486188" y="25239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0"/>
            <p:cNvSpPr/>
            <p:nvPr/>
          </p:nvSpPr>
          <p:spPr>
            <a:xfrm>
              <a:off x="5159938" y="359627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0"/>
            <p:cNvSpPr/>
            <p:nvPr/>
          </p:nvSpPr>
          <p:spPr>
            <a:xfrm>
              <a:off x="3544813" y="36389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0"/>
            <p:cNvSpPr/>
            <p:nvPr/>
          </p:nvSpPr>
          <p:spPr>
            <a:xfrm>
              <a:off x="2625313" y="278865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0"/>
            <p:cNvSpPr/>
            <p:nvPr/>
          </p:nvSpPr>
          <p:spPr>
            <a:xfrm>
              <a:off x="4780463" y="2423400"/>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0"/>
            <p:cNvSpPr/>
            <p:nvPr/>
          </p:nvSpPr>
          <p:spPr>
            <a:xfrm rot="2700000">
              <a:off x="6657557" y="313629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0"/>
            <p:cNvSpPr/>
            <p:nvPr/>
          </p:nvSpPr>
          <p:spPr>
            <a:xfrm>
              <a:off x="5851138" y="383140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0"/>
            <p:cNvSpPr/>
            <p:nvPr/>
          </p:nvSpPr>
          <p:spPr>
            <a:xfrm>
              <a:off x="5724363" y="22832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0"/>
            <p:cNvSpPr/>
            <p:nvPr/>
          </p:nvSpPr>
          <p:spPr>
            <a:xfrm>
              <a:off x="7024038" y="1636088"/>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0"/>
            <p:cNvSpPr/>
            <p:nvPr/>
          </p:nvSpPr>
          <p:spPr>
            <a:xfrm>
              <a:off x="5847238" y="17004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0"/>
            <p:cNvSpPr/>
            <p:nvPr/>
          </p:nvSpPr>
          <p:spPr>
            <a:xfrm>
              <a:off x="6114538" y="28716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0"/>
            <p:cNvSpPr/>
            <p:nvPr/>
          </p:nvSpPr>
          <p:spPr>
            <a:xfrm>
              <a:off x="6353913" y="21950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0"/>
            <p:cNvSpPr/>
            <p:nvPr/>
          </p:nvSpPr>
          <p:spPr>
            <a:xfrm>
              <a:off x="5579938" y="31203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0"/>
            <p:cNvSpPr/>
            <p:nvPr/>
          </p:nvSpPr>
          <p:spPr>
            <a:xfrm>
              <a:off x="2962488" y="43879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0"/>
            <p:cNvSpPr/>
            <p:nvPr/>
          </p:nvSpPr>
          <p:spPr>
            <a:xfrm>
              <a:off x="6855338" y="288765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0"/>
            <p:cNvSpPr/>
            <p:nvPr/>
          </p:nvSpPr>
          <p:spPr>
            <a:xfrm>
              <a:off x="8090813" y="38423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0"/>
            <p:cNvSpPr/>
            <p:nvPr/>
          </p:nvSpPr>
          <p:spPr>
            <a:xfrm>
              <a:off x="5283238" y="26310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0"/>
            <p:cNvSpPr/>
            <p:nvPr/>
          </p:nvSpPr>
          <p:spPr>
            <a:xfrm>
              <a:off x="7601525" y="593575"/>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0"/>
            <p:cNvSpPr/>
            <p:nvPr/>
          </p:nvSpPr>
          <p:spPr>
            <a:xfrm rot="2700000">
              <a:off x="8491970" y="922321"/>
              <a:ext cx="296561" cy="296561"/>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0"/>
            <p:cNvSpPr/>
            <p:nvPr/>
          </p:nvSpPr>
          <p:spPr>
            <a:xfrm>
              <a:off x="8243225" y="2142900"/>
              <a:ext cx="256800" cy="256800"/>
            </a:xfrm>
            <a:prstGeom prst="donut">
              <a:avLst>
                <a:gd name="adj" fmla="val 2424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0"/>
            <p:cNvSpPr/>
            <p:nvPr/>
          </p:nvSpPr>
          <p:spPr>
            <a:xfrm>
              <a:off x="8090825" y="13313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0"/>
            <p:cNvSpPr/>
            <p:nvPr/>
          </p:nvSpPr>
          <p:spPr>
            <a:xfrm>
              <a:off x="8179025" y="28876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0"/>
            <p:cNvSpPr/>
            <p:nvPr/>
          </p:nvSpPr>
          <p:spPr>
            <a:xfrm>
              <a:off x="8090825" y="92225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0"/>
            <p:cNvSpPr/>
            <p:nvPr/>
          </p:nvSpPr>
          <p:spPr>
            <a:xfrm>
              <a:off x="7855350" y="17243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0"/>
            <p:cNvSpPr/>
            <p:nvPr/>
          </p:nvSpPr>
          <p:spPr>
            <a:xfrm>
              <a:off x="7513325" y="30293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0"/>
            <p:cNvSpPr/>
            <p:nvPr/>
          </p:nvSpPr>
          <p:spPr>
            <a:xfrm>
              <a:off x="7232550" y="1985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0"/>
            <p:cNvSpPr/>
            <p:nvPr/>
          </p:nvSpPr>
          <p:spPr>
            <a:xfrm>
              <a:off x="8884925" y="12189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0"/>
            <p:cNvSpPr/>
            <p:nvPr/>
          </p:nvSpPr>
          <p:spPr>
            <a:xfrm>
              <a:off x="8596150" y="17403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0"/>
            <p:cNvSpPr/>
            <p:nvPr/>
          </p:nvSpPr>
          <p:spPr>
            <a:xfrm>
              <a:off x="7550500" y="2399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0"/>
            <p:cNvSpPr/>
            <p:nvPr/>
          </p:nvSpPr>
          <p:spPr>
            <a:xfrm>
              <a:off x="7320750" y="117365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0"/>
            <p:cNvSpPr/>
            <p:nvPr/>
          </p:nvSpPr>
          <p:spPr>
            <a:xfrm>
              <a:off x="8243213" y="4347750"/>
              <a:ext cx="296700" cy="29670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0"/>
            <p:cNvSpPr/>
            <p:nvPr/>
          </p:nvSpPr>
          <p:spPr>
            <a:xfrm rot="2700000">
              <a:off x="8491957" y="3296746"/>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0"/>
            <p:cNvSpPr/>
            <p:nvPr/>
          </p:nvSpPr>
          <p:spPr>
            <a:xfrm>
              <a:off x="7059813" y="4435950"/>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0"/>
            <p:cNvSpPr/>
            <p:nvPr/>
          </p:nvSpPr>
          <p:spPr>
            <a:xfrm>
              <a:off x="7024038" y="50054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0"/>
            <p:cNvSpPr/>
            <p:nvPr/>
          </p:nvSpPr>
          <p:spPr>
            <a:xfrm>
              <a:off x="7855338" y="34009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0"/>
            <p:cNvSpPr/>
            <p:nvPr/>
          </p:nvSpPr>
          <p:spPr>
            <a:xfrm>
              <a:off x="6045013" y="45562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0"/>
            <p:cNvSpPr/>
            <p:nvPr/>
          </p:nvSpPr>
          <p:spPr>
            <a:xfrm>
              <a:off x="7024038" y="37271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0"/>
            <p:cNvSpPr/>
            <p:nvPr/>
          </p:nvSpPr>
          <p:spPr>
            <a:xfrm>
              <a:off x="8973113" y="40429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0"/>
            <p:cNvSpPr/>
            <p:nvPr/>
          </p:nvSpPr>
          <p:spPr>
            <a:xfrm>
              <a:off x="9010338" y="4917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0"/>
            <p:cNvSpPr/>
            <p:nvPr/>
          </p:nvSpPr>
          <p:spPr>
            <a:xfrm>
              <a:off x="6652163" y="42997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0"/>
            <p:cNvSpPr/>
            <p:nvPr/>
          </p:nvSpPr>
          <p:spPr>
            <a:xfrm>
              <a:off x="7767138" y="4917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0"/>
            <p:cNvSpPr/>
            <p:nvPr/>
          </p:nvSpPr>
          <p:spPr>
            <a:xfrm>
              <a:off x="7604538" y="41953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0"/>
            <p:cNvSpPr/>
            <p:nvPr/>
          </p:nvSpPr>
          <p:spPr>
            <a:xfrm>
              <a:off x="4189763" y="41071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0"/>
            <p:cNvSpPr/>
            <p:nvPr/>
          </p:nvSpPr>
          <p:spPr>
            <a:xfrm rot="2700000">
              <a:off x="1944957" y="2794284"/>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0"/>
            <p:cNvSpPr/>
            <p:nvPr/>
          </p:nvSpPr>
          <p:spPr>
            <a:xfrm>
              <a:off x="8368663" y="268525"/>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0"/>
            <p:cNvSpPr/>
            <p:nvPr/>
          </p:nvSpPr>
          <p:spPr>
            <a:xfrm>
              <a:off x="4744300" y="4127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0"/>
            <p:cNvSpPr/>
            <p:nvPr/>
          </p:nvSpPr>
          <p:spPr>
            <a:xfrm>
              <a:off x="5400850" y="41953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0"/>
            <p:cNvSpPr/>
            <p:nvPr/>
          </p:nvSpPr>
          <p:spPr>
            <a:xfrm>
              <a:off x="5159950" y="46045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0"/>
            <p:cNvSpPr/>
            <p:nvPr/>
          </p:nvSpPr>
          <p:spPr>
            <a:xfrm>
              <a:off x="4744300" y="30748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0"/>
            <p:cNvSpPr/>
            <p:nvPr/>
          </p:nvSpPr>
          <p:spPr>
            <a:xfrm>
              <a:off x="4486200" y="46686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0"/>
            <p:cNvSpPr/>
            <p:nvPr/>
          </p:nvSpPr>
          <p:spPr>
            <a:xfrm>
              <a:off x="6855350" y="24544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0"/>
            <p:cNvSpPr/>
            <p:nvPr/>
          </p:nvSpPr>
          <p:spPr>
            <a:xfrm>
              <a:off x="922225" y="4692750"/>
              <a:ext cx="296700" cy="296700"/>
            </a:xfrm>
            <a:prstGeom prst="mathPlus">
              <a:avLst>
                <a:gd name="adj1" fmla="val 23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0"/>
            <p:cNvSpPr/>
            <p:nvPr/>
          </p:nvSpPr>
          <p:spPr>
            <a:xfrm>
              <a:off x="5491738" y="99025"/>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0"/>
            <p:cNvSpPr/>
            <p:nvPr/>
          </p:nvSpPr>
          <p:spPr>
            <a:xfrm>
              <a:off x="2379363" y="47970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0"/>
            <p:cNvSpPr/>
            <p:nvPr/>
          </p:nvSpPr>
          <p:spPr>
            <a:xfrm>
              <a:off x="3331463" y="475685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0"/>
            <p:cNvSpPr/>
            <p:nvPr/>
          </p:nvSpPr>
          <p:spPr>
            <a:xfrm>
              <a:off x="5694850" y="48852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0"/>
            <p:cNvSpPr/>
            <p:nvPr/>
          </p:nvSpPr>
          <p:spPr>
            <a:xfrm>
              <a:off x="6523713" y="4832900"/>
              <a:ext cx="88200" cy="88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0"/>
            <p:cNvSpPr/>
            <p:nvPr/>
          </p:nvSpPr>
          <p:spPr>
            <a:xfrm>
              <a:off x="6202738" y="3494275"/>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0"/>
            <p:cNvSpPr/>
            <p:nvPr/>
          </p:nvSpPr>
          <p:spPr>
            <a:xfrm>
              <a:off x="8625475" y="2526750"/>
              <a:ext cx="296700" cy="296700"/>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0"/>
            <p:cNvSpPr/>
            <p:nvPr/>
          </p:nvSpPr>
          <p:spPr>
            <a:xfrm>
              <a:off x="3011863" y="204475"/>
              <a:ext cx="256800" cy="256800"/>
            </a:xfrm>
            <a:prstGeom prst="donut">
              <a:avLst>
                <a:gd name="adj" fmla="val 2424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0"/>
            <p:cNvSpPr/>
            <p:nvPr/>
          </p:nvSpPr>
          <p:spPr>
            <a:xfrm rot="2700000">
              <a:off x="823945" y="922321"/>
              <a:ext cx="296561" cy="296561"/>
            </a:xfrm>
            <a:prstGeom prst="mathPl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0"/>
            <p:cNvSpPr/>
            <p:nvPr/>
          </p:nvSpPr>
          <p:spPr>
            <a:xfrm>
              <a:off x="2577600" y="1973000"/>
              <a:ext cx="88200" cy="88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Dark">
  <p:cSld name="Blank - Dark">
    <p:bg>
      <p:bgPr>
        <a:solidFill>
          <a:schemeClr val="dk1"/>
        </a:solidFill>
        <a:effectLst/>
      </p:bgPr>
    </p:bg>
    <p:spTree>
      <p:nvGrpSpPr>
        <p:cNvPr id="1" name="Shape 1031"/>
        <p:cNvGrpSpPr/>
        <p:nvPr/>
      </p:nvGrpSpPr>
      <p:grpSpPr>
        <a:xfrm>
          <a:off x="0" y="0"/>
          <a:ext cx="0" cy="0"/>
          <a:chOff x="0" y="0"/>
          <a:chExt cx="0" cy="0"/>
        </a:xfrm>
      </p:grpSpPr>
      <p:sp>
        <p:nvSpPr>
          <p:cNvPr id="1032" name="Google Shape;1032;p11"/>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1033" name="Google Shape;1033;p11"/>
          <p:cNvGrpSpPr/>
          <p:nvPr/>
        </p:nvGrpSpPr>
        <p:grpSpPr>
          <a:xfrm>
            <a:off x="296775" y="99025"/>
            <a:ext cx="8553175" cy="4890425"/>
            <a:chOff x="296775" y="99025"/>
            <a:chExt cx="8553175" cy="4890425"/>
          </a:xfrm>
        </p:grpSpPr>
        <p:sp>
          <p:nvSpPr>
            <p:cNvPr id="1034" name="Google Shape;1034;p11"/>
            <p:cNvSpPr/>
            <p:nvPr/>
          </p:nvSpPr>
          <p:spPr>
            <a:xfrm>
              <a:off x="296775" y="1636100"/>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
            <p:cNvSpPr/>
            <p:nvPr/>
          </p:nvSpPr>
          <p:spPr>
            <a:xfrm>
              <a:off x="316725" y="187225"/>
              <a:ext cx="256800" cy="256800"/>
            </a:xfrm>
            <a:prstGeom prst="donut">
              <a:avLst>
                <a:gd name="adj" fmla="val 242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
            <p:cNvSpPr/>
            <p:nvPr/>
          </p:nvSpPr>
          <p:spPr>
            <a:xfrm>
              <a:off x="1748600" y="5628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1"/>
            <p:cNvSpPr/>
            <p:nvPr/>
          </p:nvSpPr>
          <p:spPr>
            <a:xfrm>
              <a:off x="3796775" y="3528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1"/>
            <p:cNvSpPr/>
            <p:nvPr/>
          </p:nvSpPr>
          <p:spPr>
            <a:xfrm>
              <a:off x="1561150" y="207345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1"/>
            <p:cNvSpPr/>
            <p:nvPr/>
          </p:nvSpPr>
          <p:spPr>
            <a:xfrm>
              <a:off x="2874300" y="144107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
            <p:cNvSpPr/>
            <p:nvPr/>
          </p:nvSpPr>
          <p:spPr>
            <a:xfrm>
              <a:off x="3456625" y="178867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
            <p:cNvSpPr/>
            <p:nvPr/>
          </p:nvSpPr>
          <p:spPr>
            <a:xfrm>
              <a:off x="4486200" y="1379438"/>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
            <p:cNvSpPr/>
            <p:nvPr/>
          </p:nvSpPr>
          <p:spPr>
            <a:xfrm>
              <a:off x="5491750" y="8207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
            <p:cNvSpPr/>
            <p:nvPr/>
          </p:nvSpPr>
          <p:spPr>
            <a:xfrm>
              <a:off x="6523725" y="1109513"/>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1"/>
            <p:cNvSpPr/>
            <p:nvPr/>
          </p:nvSpPr>
          <p:spPr>
            <a:xfrm>
              <a:off x="1748588" y="39157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1"/>
            <p:cNvSpPr/>
            <p:nvPr/>
          </p:nvSpPr>
          <p:spPr>
            <a:xfrm>
              <a:off x="550463" y="34009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
            <p:cNvSpPr/>
            <p:nvPr/>
          </p:nvSpPr>
          <p:spPr>
            <a:xfrm rot="2700000">
              <a:off x="4386320" y="3492096"/>
              <a:ext cx="296561" cy="296561"/>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1"/>
            <p:cNvSpPr/>
            <p:nvPr/>
          </p:nvSpPr>
          <p:spPr>
            <a:xfrm>
              <a:off x="4324888" y="19730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1"/>
            <p:cNvSpPr/>
            <p:nvPr/>
          </p:nvSpPr>
          <p:spPr>
            <a:xfrm>
              <a:off x="5159938" y="359627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1"/>
            <p:cNvSpPr/>
            <p:nvPr/>
          </p:nvSpPr>
          <p:spPr>
            <a:xfrm>
              <a:off x="3544813" y="36389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1"/>
            <p:cNvSpPr/>
            <p:nvPr/>
          </p:nvSpPr>
          <p:spPr>
            <a:xfrm>
              <a:off x="2625313" y="278865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1"/>
            <p:cNvSpPr/>
            <p:nvPr/>
          </p:nvSpPr>
          <p:spPr>
            <a:xfrm>
              <a:off x="5724363" y="22832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1"/>
            <p:cNvSpPr/>
            <p:nvPr/>
          </p:nvSpPr>
          <p:spPr>
            <a:xfrm>
              <a:off x="6353913" y="21950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1"/>
            <p:cNvSpPr/>
            <p:nvPr/>
          </p:nvSpPr>
          <p:spPr>
            <a:xfrm>
              <a:off x="2962488" y="43879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1"/>
            <p:cNvSpPr/>
            <p:nvPr/>
          </p:nvSpPr>
          <p:spPr>
            <a:xfrm>
              <a:off x="6855338" y="288765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1"/>
            <p:cNvSpPr/>
            <p:nvPr/>
          </p:nvSpPr>
          <p:spPr>
            <a:xfrm rot="2700000">
              <a:off x="8491970" y="922321"/>
              <a:ext cx="296561" cy="296561"/>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1"/>
            <p:cNvSpPr/>
            <p:nvPr/>
          </p:nvSpPr>
          <p:spPr>
            <a:xfrm>
              <a:off x="8243225" y="2142900"/>
              <a:ext cx="256800" cy="256800"/>
            </a:xfrm>
            <a:prstGeom prst="donut">
              <a:avLst>
                <a:gd name="adj" fmla="val 242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1"/>
            <p:cNvSpPr/>
            <p:nvPr/>
          </p:nvSpPr>
          <p:spPr>
            <a:xfrm>
              <a:off x="8090825" y="92225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1"/>
            <p:cNvSpPr/>
            <p:nvPr/>
          </p:nvSpPr>
          <p:spPr>
            <a:xfrm>
              <a:off x="7320750" y="117365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1"/>
            <p:cNvSpPr/>
            <p:nvPr/>
          </p:nvSpPr>
          <p:spPr>
            <a:xfrm>
              <a:off x="8243213" y="4347750"/>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1"/>
            <p:cNvSpPr/>
            <p:nvPr/>
          </p:nvSpPr>
          <p:spPr>
            <a:xfrm>
              <a:off x="7855338" y="34009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
            <p:cNvSpPr/>
            <p:nvPr/>
          </p:nvSpPr>
          <p:spPr>
            <a:xfrm>
              <a:off x="7604538" y="41953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
            <p:cNvSpPr/>
            <p:nvPr/>
          </p:nvSpPr>
          <p:spPr>
            <a:xfrm>
              <a:off x="5400850" y="41953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
            <p:cNvSpPr/>
            <p:nvPr/>
          </p:nvSpPr>
          <p:spPr>
            <a:xfrm>
              <a:off x="922225" y="4692750"/>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1"/>
            <p:cNvSpPr/>
            <p:nvPr/>
          </p:nvSpPr>
          <p:spPr>
            <a:xfrm>
              <a:off x="5491738" y="990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
            <p:cNvSpPr/>
            <p:nvPr/>
          </p:nvSpPr>
          <p:spPr>
            <a:xfrm>
              <a:off x="6523713" y="48329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11"/>
          <p:cNvGrpSpPr/>
          <p:nvPr/>
        </p:nvGrpSpPr>
        <p:grpSpPr>
          <a:xfrm>
            <a:off x="176488" y="123175"/>
            <a:ext cx="8922050" cy="4970425"/>
            <a:chOff x="176488" y="123175"/>
            <a:chExt cx="8922050" cy="4970425"/>
          </a:xfrm>
        </p:grpSpPr>
        <p:sp>
          <p:nvSpPr>
            <p:cNvPr id="1067" name="Google Shape;1067;p11"/>
            <p:cNvSpPr/>
            <p:nvPr/>
          </p:nvSpPr>
          <p:spPr>
            <a:xfrm rot="2700000">
              <a:off x="682970" y="1969271"/>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1"/>
            <p:cNvSpPr/>
            <p:nvPr/>
          </p:nvSpPr>
          <p:spPr>
            <a:xfrm>
              <a:off x="1836800" y="45202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1"/>
            <p:cNvSpPr/>
            <p:nvPr/>
          </p:nvSpPr>
          <p:spPr>
            <a:xfrm>
              <a:off x="1748600" y="1231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1"/>
            <p:cNvSpPr/>
            <p:nvPr/>
          </p:nvSpPr>
          <p:spPr>
            <a:xfrm>
              <a:off x="1320550" y="2113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1"/>
            <p:cNvSpPr/>
            <p:nvPr/>
          </p:nvSpPr>
          <p:spPr>
            <a:xfrm>
              <a:off x="979600" y="56282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1"/>
            <p:cNvSpPr/>
            <p:nvPr/>
          </p:nvSpPr>
          <p:spPr>
            <a:xfrm>
              <a:off x="1408750" y="12379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1"/>
            <p:cNvSpPr/>
            <p:nvPr/>
          </p:nvSpPr>
          <p:spPr>
            <a:xfrm>
              <a:off x="561400" y="133952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1"/>
            <p:cNvSpPr/>
            <p:nvPr/>
          </p:nvSpPr>
          <p:spPr>
            <a:xfrm>
              <a:off x="2049150" y="10854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1"/>
            <p:cNvSpPr/>
            <p:nvPr/>
          </p:nvSpPr>
          <p:spPr>
            <a:xfrm>
              <a:off x="1184200" y="17004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1"/>
            <p:cNvSpPr/>
            <p:nvPr/>
          </p:nvSpPr>
          <p:spPr>
            <a:xfrm>
              <a:off x="264700" y="85022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1"/>
            <p:cNvSpPr/>
            <p:nvPr/>
          </p:nvSpPr>
          <p:spPr>
            <a:xfrm>
              <a:off x="3082938" y="745975"/>
              <a:ext cx="296700" cy="2967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1"/>
            <p:cNvSpPr/>
            <p:nvPr/>
          </p:nvSpPr>
          <p:spPr>
            <a:xfrm rot="2700000">
              <a:off x="2383745" y="184596"/>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1"/>
            <p:cNvSpPr/>
            <p:nvPr/>
          </p:nvSpPr>
          <p:spPr>
            <a:xfrm>
              <a:off x="2114650" y="1521175"/>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1"/>
            <p:cNvSpPr/>
            <p:nvPr/>
          </p:nvSpPr>
          <p:spPr>
            <a:xfrm>
              <a:off x="2125575" y="23662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1"/>
            <p:cNvSpPr/>
            <p:nvPr/>
          </p:nvSpPr>
          <p:spPr>
            <a:xfrm>
              <a:off x="3796775" y="9517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1"/>
            <p:cNvSpPr/>
            <p:nvPr/>
          </p:nvSpPr>
          <p:spPr>
            <a:xfrm>
              <a:off x="2962500" y="22272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1"/>
            <p:cNvSpPr/>
            <p:nvPr/>
          </p:nvSpPr>
          <p:spPr>
            <a:xfrm>
              <a:off x="3952800" y="14410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1"/>
            <p:cNvSpPr/>
            <p:nvPr/>
          </p:nvSpPr>
          <p:spPr>
            <a:xfrm>
              <a:off x="4391600" y="8207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1"/>
            <p:cNvSpPr/>
            <p:nvPr/>
          </p:nvSpPr>
          <p:spPr>
            <a:xfrm>
              <a:off x="2577600" y="9517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1"/>
            <p:cNvSpPr/>
            <p:nvPr/>
          </p:nvSpPr>
          <p:spPr>
            <a:xfrm rot="2700000">
              <a:off x="4759370" y="248646"/>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1"/>
            <p:cNvSpPr/>
            <p:nvPr/>
          </p:nvSpPr>
          <p:spPr>
            <a:xfrm>
              <a:off x="6353925" y="478525"/>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1"/>
            <p:cNvSpPr/>
            <p:nvPr/>
          </p:nvSpPr>
          <p:spPr>
            <a:xfrm>
              <a:off x="5847250" y="44102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1"/>
            <p:cNvSpPr/>
            <p:nvPr/>
          </p:nvSpPr>
          <p:spPr>
            <a:xfrm>
              <a:off x="5935450" y="12189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1"/>
            <p:cNvSpPr/>
            <p:nvPr/>
          </p:nvSpPr>
          <p:spPr>
            <a:xfrm>
              <a:off x="6468963" y="15719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1"/>
            <p:cNvSpPr/>
            <p:nvPr/>
          </p:nvSpPr>
          <p:spPr>
            <a:xfrm>
              <a:off x="5312650" y="14865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1"/>
            <p:cNvSpPr/>
            <p:nvPr/>
          </p:nvSpPr>
          <p:spPr>
            <a:xfrm>
              <a:off x="6876825" y="7325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1"/>
            <p:cNvSpPr/>
            <p:nvPr/>
          </p:nvSpPr>
          <p:spPr>
            <a:xfrm>
              <a:off x="7320750" y="2887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1"/>
            <p:cNvSpPr/>
            <p:nvPr/>
          </p:nvSpPr>
          <p:spPr>
            <a:xfrm>
              <a:off x="5104150" y="19730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1"/>
            <p:cNvSpPr/>
            <p:nvPr/>
          </p:nvSpPr>
          <p:spPr>
            <a:xfrm>
              <a:off x="5015950" y="9972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1"/>
            <p:cNvSpPr/>
            <p:nvPr/>
          </p:nvSpPr>
          <p:spPr>
            <a:xfrm>
              <a:off x="682900" y="2807375"/>
              <a:ext cx="296700" cy="2967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1"/>
            <p:cNvSpPr/>
            <p:nvPr/>
          </p:nvSpPr>
          <p:spPr>
            <a:xfrm rot="2700000">
              <a:off x="2275195" y="4002921"/>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1"/>
            <p:cNvSpPr/>
            <p:nvPr/>
          </p:nvSpPr>
          <p:spPr>
            <a:xfrm>
              <a:off x="477088" y="4042900"/>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1"/>
            <p:cNvSpPr/>
            <p:nvPr/>
          </p:nvSpPr>
          <p:spPr>
            <a:xfrm>
              <a:off x="1173263" y="33286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1"/>
            <p:cNvSpPr/>
            <p:nvPr/>
          </p:nvSpPr>
          <p:spPr>
            <a:xfrm>
              <a:off x="1472938" y="27004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1"/>
            <p:cNvSpPr/>
            <p:nvPr/>
          </p:nvSpPr>
          <p:spPr>
            <a:xfrm>
              <a:off x="176488" y="46045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1"/>
            <p:cNvSpPr/>
            <p:nvPr/>
          </p:nvSpPr>
          <p:spPr>
            <a:xfrm>
              <a:off x="1272388" y="42997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1"/>
            <p:cNvSpPr/>
            <p:nvPr/>
          </p:nvSpPr>
          <p:spPr>
            <a:xfrm>
              <a:off x="401013" y="23339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1"/>
            <p:cNvSpPr/>
            <p:nvPr/>
          </p:nvSpPr>
          <p:spPr>
            <a:xfrm>
              <a:off x="1962238" y="34306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1"/>
            <p:cNvSpPr/>
            <p:nvPr/>
          </p:nvSpPr>
          <p:spPr>
            <a:xfrm>
              <a:off x="1173263" y="37618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1"/>
            <p:cNvSpPr/>
            <p:nvPr/>
          </p:nvSpPr>
          <p:spPr>
            <a:xfrm>
              <a:off x="253763" y="291162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1"/>
            <p:cNvSpPr/>
            <p:nvPr/>
          </p:nvSpPr>
          <p:spPr>
            <a:xfrm>
              <a:off x="3079900" y="2925050"/>
              <a:ext cx="296700" cy="2967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1"/>
            <p:cNvSpPr/>
            <p:nvPr/>
          </p:nvSpPr>
          <p:spPr>
            <a:xfrm>
              <a:off x="3868488" y="4748600"/>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1"/>
            <p:cNvSpPr/>
            <p:nvPr/>
          </p:nvSpPr>
          <p:spPr>
            <a:xfrm>
              <a:off x="3844488" y="27886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1"/>
            <p:cNvSpPr/>
            <p:nvPr/>
          </p:nvSpPr>
          <p:spPr>
            <a:xfrm>
              <a:off x="3692088" y="22272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1"/>
            <p:cNvSpPr/>
            <p:nvPr/>
          </p:nvSpPr>
          <p:spPr>
            <a:xfrm>
              <a:off x="2764738" y="35824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1"/>
            <p:cNvSpPr/>
            <p:nvPr/>
          </p:nvSpPr>
          <p:spPr>
            <a:xfrm>
              <a:off x="4061488" y="34942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1"/>
            <p:cNvSpPr/>
            <p:nvPr/>
          </p:nvSpPr>
          <p:spPr>
            <a:xfrm>
              <a:off x="3544813" y="42595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1"/>
            <p:cNvSpPr/>
            <p:nvPr/>
          </p:nvSpPr>
          <p:spPr>
            <a:xfrm>
              <a:off x="4486188" y="25239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1"/>
            <p:cNvSpPr/>
            <p:nvPr/>
          </p:nvSpPr>
          <p:spPr>
            <a:xfrm>
              <a:off x="4780463" y="2423400"/>
              <a:ext cx="296700" cy="2967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1"/>
            <p:cNvSpPr/>
            <p:nvPr/>
          </p:nvSpPr>
          <p:spPr>
            <a:xfrm rot="2700000">
              <a:off x="6657557" y="3136296"/>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1"/>
            <p:cNvSpPr/>
            <p:nvPr/>
          </p:nvSpPr>
          <p:spPr>
            <a:xfrm>
              <a:off x="5851138" y="3831400"/>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1"/>
            <p:cNvSpPr/>
            <p:nvPr/>
          </p:nvSpPr>
          <p:spPr>
            <a:xfrm>
              <a:off x="7024038" y="1636088"/>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1"/>
            <p:cNvSpPr/>
            <p:nvPr/>
          </p:nvSpPr>
          <p:spPr>
            <a:xfrm>
              <a:off x="5847238" y="17004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1"/>
            <p:cNvSpPr/>
            <p:nvPr/>
          </p:nvSpPr>
          <p:spPr>
            <a:xfrm>
              <a:off x="6114538" y="28716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1"/>
            <p:cNvSpPr/>
            <p:nvPr/>
          </p:nvSpPr>
          <p:spPr>
            <a:xfrm>
              <a:off x="5579938" y="31203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1"/>
            <p:cNvSpPr/>
            <p:nvPr/>
          </p:nvSpPr>
          <p:spPr>
            <a:xfrm>
              <a:off x="8090813" y="38423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1"/>
            <p:cNvSpPr/>
            <p:nvPr/>
          </p:nvSpPr>
          <p:spPr>
            <a:xfrm>
              <a:off x="5283238" y="26310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1"/>
            <p:cNvSpPr/>
            <p:nvPr/>
          </p:nvSpPr>
          <p:spPr>
            <a:xfrm>
              <a:off x="7601525" y="593575"/>
              <a:ext cx="296700" cy="2967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1"/>
            <p:cNvSpPr/>
            <p:nvPr/>
          </p:nvSpPr>
          <p:spPr>
            <a:xfrm>
              <a:off x="8090825" y="13313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1"/>
            <p:cNvSpPr/>
            <p:nvPr/>
          </p:nvSpPr>
          <p:spPr>
            <a:xfrm>
              <a:off x="8179025" y="28876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1"/>
            <p:cNvSpPr/>
            <p:nvPr/>
          </p:nvSpPr>
          <p:spPr>
            <a:xfrm>
              <a:off x="7855350" y="17243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1"/>
            <p:cNvSpPr/>
            <p:nvPr/>
          </p:nvSpPr>
          <p:spPr>
            <a:xfrm>
              <a:off x="7513325" y="30293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1"/>
            <p:cNvSpPr/>
            <p:nvPr/>
          </p:nvSpPr>
          <p:spPr>
            <a:xfrm>
              <a:off x="7232550" y="19852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1"/>
            <p:cNvSpPr/>
            <p:nvPr/>
          </p:nvSpPr>
          <p:spPr>
            <a:xfrm>
              <a:off x="8884925" y="12189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1"/>
            <p:cNvSpPr/>
            <p:nvPr/>
          </p:nvSpPr>
          <p:spPr>
            <a:xfrm>
              <a:off x="8596150" y="17403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1"/>
            <p:cNvSpPr/>
            <p:nvPr/>
          </p:nvSpPr>
          <p:spPr>
            <a:xfrm>
              <a:off x="7550500" y="23997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1"/>
            <p:cNvSpPr/>
            <p:nvPr/>
          </p:nvSpPr>
          <p:spPr>
            <a:xfrm rot="2700000">
              <a:off x="8491957" y="3296746"/>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1"/>
            <p:cNvSpPr/>
            <p:nvPr/>
          </p:nvSpPr>
          <p:spPr>
            <a:xfrm>
              <a:off x="7059813" y="4435950"/>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1"/>
            <p:cNvSpPr/>
            <p:nvPr/>
          </p:nvSpPr>
          <p:spPr>
            <a:xfrm>
              <a:off x="7024038" y="50054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1"/>
            <p:cNvSpPr/>
            <p:nvPr/>
          </p:nvSpPr>
          <p:spPr>
            <a:xfrm>
              <a:off x="6045013" y="45562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1"/>
            <p:cNvSpPr/>
            <p:nvPr/>
          </p:nvSpPr>
          <p:spPr>
            <a:xfrm>
              <a:off x="7024038" y="37271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1"/>
            <p:cNvSpPr/>
            <p:nvPr/>
          </p:nvSpPr>
          <p:spPr>
            <a:xfrm>
              <a:off x="8973113" y="40429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1"/>
            <p:cNvSpPr/>
            <p:nvPr/>
          </p:nvSpPr>
          <p:spPr>
            <a:xfrm>
              <a:off x="9010338" y="49172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1"/>
            <p:cNvSpPr/>
            <p:nvPr/>
          </p:nvSpPr>
          <p:spPr>
            <a:xfrm>
              <a:off x="6652163" y="42997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1"/>
            <p:cNvSpPr/>
            <p:nvPr/>
          </p:nvSpPr>
          <p:spPr>
            <a:xfrm>
              <a:off x="7767138" y="49172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1"/>
            <p:cNvSpPr/>
            <p:nvPr/>
          </p:nvSpPr>
          <p:spPr>
            <a:xfrm>
              <a:off x="4189763" y="41071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1"/>
            <p:cNvSpPr/>
            <p:nvPr/>
          </p:nvSpPr>
          <p:spPr>
            <a:xfrm rot="2700000">
              <a:off x="1944957" y="2794284"/>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1"/>
            <p:cNvSpPr/>
            <p:nvPr/>
          </p:nvSpPr>
          <p:spPr>
            <a:xfrm>
              <a:off x="8368663" y="268525"/>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1"/>
            <p:cNvSpPr/>
            <p:nvPr/>
          </p:nvSpPr>
          <p:spPr>
            <a:xfrm>
              <a:off x="4744300" y="41272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1"/>
            <p:cNvSpPr/>
            <p:nvPr/>
          </p:nvSpPr>
          <p:spPr>
            <a:xfrm>
              <a:off x="5159950" y="46045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1"/>
            <p:cNvSpPr/>
            <p:nvPr/>
          </p:nvSpPr>
          <p:spPr>
            <a:xfrm>
              <a:off x="4744300" y="30748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1"/>
            <p:cNvSpPr/>
            <p:nvPr/>
          </p:nvSpPr>
          <p:spPr>
            <a:xfrm>
              <a:off x="4486200" y="46686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1"/>
            <p:cNvSpPr/>
            <p:nvPr/>
          </p:nvSpPr>
          <p:spPr>
            <a:xfrm>
              <a:off x="6855350" y="24544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1"/>
            <p:cNvSpPr/>
            <p:nvPr/>
          </p:nvSpPr>
          <p:spPr>
            <a:xfrm>
              <a:off x="2379363" y="47970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1"/>
            <p:cNvSpPr/>
            <p:nvPr/>
          </p:nvSpPr>
          <p:spPr>
            <a:xfrm>
              <a:off x="3331463" y="475685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1"/>
            <p:cNvSpPr/>
            <p:nvPr/>
          </p:nvSpPr>
          <p:spPr>
            <a:xfrm>
              <a:off x="5694850" y="48852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1"/>
            <p:cNvSpPr/>
            <p:nvPr/>
          </p:nvSpPr>
          <p:spPr>
            <a:xfrm>
              <a:off x="6202738" y="3494275"/>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1"/>
            <p:cNvSpPr/>
            <p:nvPr/>
          </p:nvSpPr>
          <p:spPr>
            <a:xfrm>
              <a:off x="8625475" y="2526750"/>
              <a:ext cx="296700" cy="2967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1"/>
            <p:cNvSpPr/>
            <p:nvPr/>
          </p:nvSpPr>
          <p:spPr>
            <a:xfrm>
              <a:off x="3011863" y="204475"/>
              <a:ext cx="256800" cy="256800"/>
            </a:xfrm>
            <a:prstGeom prst="donut">
              <a:avLst>
                <a:gd name="adj" fmla="val 2424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1"/>
            <p:cNvSpPr/>
            <p:nvPr/>
          </p:nvSpPr>
          <p:spPr>
            <a:xfrm rot="2700000">
              <a:off x="823945" y="922321"/>
              <a:ext cx="296561" cy="296561"/>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1"/>
            <p:cNvSpPr/>
            <p:nvPr/>
          </p:nvSpPr>
          <p:spPr>
            <a:xfrm>
              <a:off x="2577600" y="1973000"/>
              <a:ext cx="88200" cy="88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846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1"/>
        </a:solidFill>
        <a:effectLst/>
      </p:bgPr>
    </p:bg>
    <p:spTree>
      <p:nvGrpSpPr>
        <p:cNvPr id="1" name="Shape 106"/>
        <p:cNvGrpSpPr/>
        <p:nvPr/>
      </p:nvGrpSpPr>
      <p:grpSpPr>
        <a:xfrm>
          <a:off x="0" y="0"/>
          <a:ext cx="0" cy="0"/>
          <a:chOff x="0" y="0"/>
          <a:chExt cx="0" cy="0"/>
        </a:xfrm>
      </p:grpSpPr>
      <p:sp>
        <p:nvSpPr>
          <p:cNvPr id="107" name="Google Shape;107;p3"/>
          <p:cNvSpPr/>
          <p:nvPr/>
        </p:nvSpPr>
        <p:spPr>
          <a:xfrm>
            <a:off x="231016" y="1283500"/>
            <a:ext cx="2646900" cy="2646900"/>
          </a:xfrm>
          <a:prstGeom prst="donut">
            <a:avLst>
              <a:gd name="adj" fmla="val 242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a:spLocks noGrp="1"/>
          </p:cNvSpPr>
          <p:nvPr>
            <p:ph type="ctrTitle"/>
          </p:nvPr>
        </p:nvSpPr>
        <p:spPr>
          <a:xfrm>
            <a:off x="2470475" y="2118500"/>
            <a:ext cx="5296800" cy="5214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109" name="Google Shape;109;p3"/>
          <p:cNvSpPr txBox="1">
            <a:spLocks noGrp="1"/>
          </p:cNvSpPr>
          <p:nvPr>
            <p:ph type="subTitle" idx="1"/>
          </p:nvPr>
        </p:nvSpPr>
        <p:spPr>
          <a:xfrm>
            <a:off x="2470475" y="2736725"/>
            <a:ext cx="5296800" cy="2883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1000"/>
              </a:spcBef>
              <a:spcAft>
                <a:spcPts val="0"/>
              </a:spcAft>
              <a:buClr>
                <a:schemeClr val="dk2"/>
              </a:buClr>
              <a:buSzPts val="3000"/>
              <a:buNone/>
              <a:defRPr sz="3000">
                <a:solidFill>
                  <a:schemeClr val="dk2"/>
                </a:solidFill>
              </a:defRPr>
            </a:lvl2pPr>
            <a:lvl3pPr lvl="2" rtl="0">
              <a:spcBef>
                <a:spcPts val="1000"/>
              </a:spcBef>
              <a:spcAft>
                <a:spcPts val="0"/>
              </a:spcAft>
              <a:buClr>
                <a:schemeClr val="dk2"/>
              </a:buClr>
              <a:buSzPts val="3000"/>
              <a:buNone/>
              <a:defRPr sz="3000">
                <a:solidFill>
                  <a:schemeClr val="dk2"/>
                </a:solidFill>
              </a:defRPr>
            </a:lvl3pPr>
            <a:lvl4pPr lvl="3" rtl="0">
              <a:spcBef>
                <a:spcPts val="1000"/>
              </a:spcBef>
              <a:spcAft>
                <a:spcPts val="0"/>
              </a:spcAft>
              <a:buClr>
                <a:schemeClr val="dk2"/>
              </a:buClr>
              <a:buSzPts val="3000"/>
              <a:buNone/>
              <a:defRPr sz="3000">
                <a:solidFill>
                  <a:schemeClr val="dk2"/>
                </a:solidFill>
              </a:defRPr>
            </a:lvl4pPr>
            <a:lvl5pPr lvl="4" rtl="0">
              <a:spcBef>
                <a:spcPts val="1000"/>
              </a:spcBef>
              <a:spcAft>
                <a:spcPts val="0"/>
              </a:spcAft>
              <a:buClr>
                <a:schemeClr val="dk2"/>
              </a:buClr>
              <a:buSzPts val="3000"/>
              <a:buNone/>
              <a:defRPr sz="3000">
                <a:solidFill>
                  <a:schemeClr val="dk2"/>
                </a:solidFill>
              </a:defRPr>
            </a:lvl5pPr>
            <a:lvl6pPr lvl="5" rtl="0">
              <a:spcBef>
                <a:spcPts val="1000"/>
              </a:spcBef>
              <a:spcAft>
                <a:spcPts val="0"/>
              </a:spcAft>
              <a:buClr>
                <a:schemeClr val="dk2"/>
              </a:buClr>
              <a:buSzPts val="3000"/>
              <a:buNone/>
              <a:defRPr sz="3000">
                <a:solidFill>
                  <a:schemeClr val="dk2"/>
                </a:solidFill>
              </a:defRPr>
            </a:lvl6pPr>
            <a:lvl7pPr lvl="6" rtl="0">
              <a:spcBef>
                <a:spcPts val="1000"/>
              </a:spcBef>
              <a:spcAft>
                <a:spcPts val="0"/>
              </a:spcAft>
              <a:buClr>
                <a:schemeClr val="dk2"/>
              </a:buClr>
              <a:buSzPts val="3000"/>
              <a:buNone/>
              <a:defRPr sz="3000">
                <a:solidFill>
                  <a:schemeClr val="dk2"/>
                </a:solidFill>
              </a:defRPr>
            </a:lvl7pPr>
            <a:lvl8pPr lvl="7" rtl="0">
              <a:spcBef>
                <a:spcPts val="1000"/>
              </a:spcBef>
              <a:spcAft>
                <a:spcPts val="0"/>
              </a:spcAft>
              <a:buClr>
                <a:schemeClr val="dk2"/>
              </a:buClr>
              <a:buSzPts val="3000"/>
              <a:buNone/>
              <a:defRPr sz="3000">
                <a:solidFill>
                  <a:schemeClr val="dk2"/>
                </a:solidFill>
              </a:defRPr>
            </a:lvl8pPr>
            <a:lvl9pPr lvl="8" rtl="0">
              <a:spcBef>
                <a:spcPts val="1000"/>
              </a:spcBef>
              <a:spcAft>
                <a:spcPts val="1000"/>
              </a:spcAft>
              <a:buClr>
                <a:schemeClr val="dk2"/>
              </a:buClr>
              <a:buSzPts val="3000"/>
              <a:buNone/>
              <a:defRPr sz="3000">
                <a:solidFill>
                  <a:schemeClr val="dk2"/>
                </a:solidFill>
              </a:defRPr>
            </a:lvl9pPr>
          </a:lstStyle>
          <a:p>
            <a:endParaRPr/>
          </a:p>
        </p:txBody>
      </p:sp>
      <p:sp>
        <p:nvSpPr>
          <p:cNvPr id="110" name="Google Shape;110;p3"/>
          <p:cNvSpPr/>
          <p:nvPr/>
        </p:nvSpPr>
        <p:spPr>
          <a:xfrm>
            <a:off x="1836800" y="45202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748600" y="1231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320550" y="2113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979600" y="56282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484950" y="10855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61400" y="133952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049150" y="10854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4700" y="85022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082938" y="745975"/>
            <a:ext cx="296700" cy="2967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2700000">
            <a:off x="2383745" y="184596"/>
            <a:ext cx="296561" cy="296561"/>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796775" y="9517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952800" y="14410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391600" y="8207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577600" y="9517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2700000">
            <a:off x="4759370" y="248646"/>
            <a:ext cx="296561" cy="296561"/>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6353925" y="478525"/>
            <a:ext cx="256800" cy="256800"/>
          </a:xfrm>
          <a:prstGeom prst="donut">
            <a:avLst>
              <a:gd name="adj" fmla="val 2424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847250" y="44102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935450" y="12189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468963" y="15719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312650" y="14865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6876825" y="7325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320750" y="2887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015950" y="9972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2700000">
            <a:off x="2275195" y="4002921"/>
            <a:ext cx="296561" cy="296561"/>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77088" y="4042900"/>
            <a:ext cx="256800" cy="256800"/>
          </a:xfrm>
          <a:prstGeom prst="donut">
            <a:avLst>
              <a:gd name="adj" fmla="val 2424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76488" y="46045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272388" y="42997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76488" y="34942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68488" y="4748600"/>
            <a:ext cx="256800" cy="256800"/>
          </a:xfrm>
          <a:prstGeom prst="donut">
            <a:avLst>
              <a:gd name="adj" fmla="val 2424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764738" y="35824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061488" y="34942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544813" y="42595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851138" y="3831400"/>
            <a:ext cx="256800" cy="256800"/>
          </a:xfrm>
          <a:prstGeom prst="donut">
            <a:avLst>
              <a:gd name="adj" fmla="val 2424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7024038" y="1636088"/>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847238" y="17004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090813" y="38423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7601525" y="593575"/>
            <a:ext cx="296700" cy="2967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8090825" y="13313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179025" y="28876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855350" y="17243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8884925" y="12189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8596150" y="17403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2700000">
            <a:off x="8491957" y="3296746"/>
            <a:ext cx="296561" cy="296561"/>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7059813" y="4435950"/>
            <a:ext cx="256800" cy="256800"/>
          </a:xfrm>
          <a:prstGeom prst="donut">
            <a:avLst>
              <a:gd name="adj" fmla="val 2424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7024038" y="50054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6045013" y="45562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024038" y="37271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973113" y="40429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781738" y="47648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652163" y="42997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7767138" y="49172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189763" y="41071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8368663" y="268525"/>
            <a:ext cx="256800" cy="256800"/>
          </a:xfrm>
          <a:prstGeom prst="donut">
            <a:avLst>
              <a:gd name="adj" fmla="val 2424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744300" y="41272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5159950" y="46045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486200" y="46686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379363" y="47970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3331463" y="475685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5694850" y="4885200"/>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202738" y="3494275"/>
            <a:ext cx="88200" cy="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625475" y="2526750"/>
            <a:ext cx="296700" cy="296700"/>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011863" y="204475"/>
            <a:ext cx="256800" cy="256800"/>
          </a:xfrm>
          <a:prstGeom prst="donut">
            <a:avLst>
              <a:gd name="adj" fmla="val 2424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2700000">
            <a:off x="823945" y="922321"/>
            <a:ext cx="296561" cy="296561"/>
          </a:xfrm>
          <a:prstGeom prst="mathPlus">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855338" y="34009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72250" y="1531850"/>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16725" y="187225"/>
            <a:ext cx="256800" cy="256800"/>
          </a:xfrm>
          <a:prstGeom prst="donut">
            <a:avLst>
              <a:gd name="adj" fmla="val 242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748600" y="5628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796775" y="3528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74300" y="144107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456625" y="178867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486200" y="1379438"/>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491750" y="8207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523725" y="1109513"/>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748588" y="39919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50463" y="34009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rot="2700000">
            <a:off x="4386320" y="3492096"/>
            <a:ext cx="296561" cy="296561"/>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159938" y="359627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3544813" y="36389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962488" y="43879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2700000">
            <a:off x="8491970" y="922321"/>
            <a:ext cx="296561" cy="296561"/>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243225" y="2142900"/>
            <a:ext cx="256800" cy="256800"/>
          </a:xfrm>
          <a:prstGeom prst="donut">
            <a:avLst>
              <a:gd name="adj" fmla="val 2424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090825" y="92225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320750" y="117365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243213" y="4347750"/>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7604538" y="41953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400850" y="41953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922225" y="4692750"/>
            <a:ext cx="296700" cy="2967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91738" y="99025"/>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523713" y="4832900"/>
            <a:ext cx="88200" cy="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983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700" y="1156400"/>
            <a:ext cx="6025800" cy="365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1pPr>
            <a:lvl2pPr lvl="1"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2pPr>
            <a:lvl3pPr lvl="2"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3pPr>
            <a:lvl4pPr lvl="3"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4pPr>
            <a:lvl5pPr lvl="4"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5pPr>
            <a:lvl6pPr lvl="5"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6pPr>
            <a:lvl7pPr lvl="6"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7pPr>
            <a:lvl8pPr lvl="7"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8pPr>
            <a:lvl9pPr lvl="8" rtl="0">
              <a:lnSpc>
                <a:spcPct val="90000"/>
              </a:lnSpc>
              <a:spcBef>
                <a:spcPts val="0"/>
              </a:spcBef>
              <a:spcAft>
                <a:spcPts val="0"/>
              </a:spcAft>
              <a:buClr>
                <a:schemeClr val="dk1"/>
              </a:buClr>
              <a:buSzPts val="2400"/>
              <a:buFont typeface="Zilla Slab SemiBold"/>
              <a:buNone/>
              <a:defRPr sz="2400">
                <a:solidFill>
                  <a:schemeClr val="dk1"/>
                </a:solidFill>
                <a:latin typeface="Zilla Slab SemiBold"/>
                <a:ea typeface="Zilla Slab SemiBold"/>
                <a:cs typeface="Zilla Slab SemiBold"/>
                <a:sym typeface="Zilla Slab SemiBold"/>
              </a:defRPr>
            </a:lvl9pPr>
          </a:lstStyle>
          <a:p>
            <a:endParaRPr/>
          </a:p>
        </p:txBody>
      </p:sp>
      <p:sp>
        <p:nvSpPr>
          <p:cNvPr id="7" name="Google Shape;7;p1"/>
          <p:cNvSpPr txBox="1">
            <a:spLocks noGrp="1"/>
          </p:cNvSpPr>
          <p:nvPr>
            <p:ph type="body" idx="1"/>
          </p:nvPr>
        </p:nvSpPr>
        <p:spPr>
          <a:xfrm>
            <a:off x="779700" y="1616144"/>
            <a:ext cx="6025800" cy="24201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lt2"/>
              </a:buClr>
              <a:buSzPts val="1800"/>
              <a:buFont typeface="Montserrat Light"/>
              <a:buChar char="⦿"/>
              <a:defRPr sz="1800">
                <a:solidFill>
                  <a:schemeClr val="dk2"/>
                </a:solidFill>
                <a:latin typeface="Montserrat Light"/>
                <a:ea typeface="Montserrat Light"/>
                <a:cs typeface="Montserrat Light"/>
                <a:sym typeface="Montserrat Light"/>
              </a:defRPr>
            </a:lvl1pPr>
            <a:lvl2pPr marL="914400" lvl="1" indent="-342900" rtl="0">
              <a:lnSpc>
                <a:spcPct val="115000"/>
              </a:lnSpc>
              <a:spcBef>
                <a:spcPts val="1000"/>
              </a:spcBef>
              <a:spcAft>
                <a:spcPts val="0"/>
              </a:spcAft>
              <a:buClr>
                <a:schemeClr val="lt2"/>
              </a:buClr>
              <a:buSzPts val="1800"/>
              <a:buFont typeface="Montserrat Light"/>
              <a:buChar char="⊙"/>
              <a:defRPr sz="1800">
                <a:solidFill>
                  <a:schemeClr val="dk2"/>
                </a:solidFill>
                <a:latin typeface="Montserrat Light"/>
                <a:ea typeface="Montserrat Light"/>
                <a:cs typeface="Montserrat Light"/>
                <a:sym typeface="Montserrat Light"/>
              </a:defRPr>
            </a:lvl2pPr>
            <a:lvl3pPr marL="1371600" lvl="2" indent="-342900" rtl="0">
              <a:lnSpc>
                <a:spcPct val="115000"/>
              </a:lnSpc>
              <a:spcBef>
                <a:spcPts val="1000"/>
              </a:spcBef>
              <a:spcAft>
                <a:spcPts val="0"/>
              </a:spcAft>
              <a:buClr>
                <a:schemeClr val="lt2"/>
              </a:buClr>
              <a:buSzPts val="1800"/>
              <a:buFont typeface="Montserrat Light"/>
              <a:buChar char="■"/>
              <a:defRPr sz="1800">
                <a:solidFill>
                  <a:schemeClr val="dk2"/>
                </a:solidFill>
                <a:latin typeface="Montserrat Light"/>
                <a:ea typeface="Montserrat Light"/>
                <a:cs typeface="Montserrat Light"/>
                <a:sym typeface="Montserrat Light"/>
              </a:defRPr>
            </a:lvl3pPr>
            <a:lvl4pPr marL="1828800" lvl="3" indent="-342900" rtl="0">
              <a:lnSpc>
                <a:spcPct val="115000"/>
              </a:lnSpc>
              <a:spcBef>
                <a:spcPts val="1000"/>
              </a:spcBef>
              <a:spcAft>
                <a:spcPts val="0"/>
              </a:spcAft>
              <a:buClr>
                <a:schemeClr val="lt2"/>
              </a:buClr>
              <a:buSzPts val="1800"/>
              <a:buFont typeface="Montserrat Light"/>
              <a:buChar char="●"/>
              <a:defRPr sz="1800">
                <a:solidFill>
                  <a:schemeClr val="dk2"/>
                </a:solidFill>
                <a:latin typeface="Montserrat Light"/>
                <a:ea typeface="Montserrat Light"/>
                <a:cs typeface="Montserrat Light"/>
                <a:sym typeface="Montserrat Light"/>
              </a:defRPr>
            </a:lvl4pPr>
            <a:lvl5pPr marL="2286000" lvl="4" indent="-342900" rtl="0">
              <a:lnSpc>
                <a:spcPct val="115000"/>
              </a:lnSpc>
              <a:spcBef>
                <a:spcPts val="1000"/>
              </a:spcBef>
              <a:spcAft>
                <a:spcPts val="0"/>
              </a:spcAft>
              <a:buClr>
                <a:schemeClr val="dk2"/>
              </a:buClr>
              <a:buSzPts val="1800"/>
              <a:buFont typeface="Montserrat Light"/>
              <a:buChar char="○"/>
              <a:defRPr sz="1800">
                <a:solidFill>
                  <a:schemeClr val="dk2"/>
                </a:solidFill>
                <a:latin typeface="Montserrat Light"/>
                <a:ea typeface="Montserrat Light"/>
                <a:cs typeface="Montserrat Light"/>
                <a:sym typeface="Montserrat Light"/>
              </a:defRPr>
            </a:lvl5pPr>
            <a:lvl6pPr marL="2743200" lvl="5" indent="-342900" rtl="0">
              <a:lnSpc>
                <a:spcPct val="115000"/>
              </a:lnSpc>
              <a:spcBef>
                <a:spcPts val="1000"/>
              </a:spcBef>
              <a:spcAft>
                <a:spcPts val="0"/>
              </a:spcAft>
              <a:buClr>
                <a:schemeClr val="dk2"/>
              </a:buClr>
              <a:buSzPts val="1800"/>
              <a:buFont typeface="Montserrat Light"/>
              <a:buChar char="■"/>
              <a:defRPr sz="1800">
                <a:solidFill>
                  <a:schemeClr val="dk2"/>
                </a:solidFill>
                <a:latin typeface="Montserrat Light"/>
                <a:ea typeface="Montserrat Light"/>
                <a:cs typeface="Montserrat Light"/>
                <a:sym typeface="Montserrat Light"/>
              </a:defRPr>
            </a:lvl6pPr>
            <a:lvl7pPr marL="3200400" lvl="6" indent="-342900" rtl="0">
              <a:lnSpc>
                <a:spcPct val="115000"/>
              </a:lnSpc>
              <a:spcBef>
                <a:spcPts val="1000"/>
              </a:spcBef>
              <a:spcAft>
                <a:spcPts val="0"/>
              </a:spcAft>
              <a:buClr>
                <a:schemeClr val="dk2"/>
              </a:buClr>
              <a:buSzPts val="1800"/>
              <a:buFont typeface="Montserrat Light"/>
              <a:buChar char="●"/>
              <a:defRPr sz="1800">
                <a:solidFill>
                  <a:schemeClr val="dk2"/>
                </a:solidFill>
                <a:latin typeface="Montserrat Light"/>
                <a:ea typeface="Montserrat Light"/>
                <a:cs typeface="Montserrat Light"/>
                <a:sym typeface="Montserrat Light"/>
              </a:defRPr>
            </a:lvl7pPr>
            <a:lvl8pPr marL="3657600" lvl="7" indent="-342900" rtl="0">
              <a:lnSpc>
                <a:spcPct val="115000"/>
              </a:lnSpc>
              <a:spcBef>
                <a:spcPts val="1000"/>
              </a:spcBef>
              <a:spcAft>
                <a:spcPts val="0"/>
              </a:spcAft>
              <a:buClr>
                <a:schemeClr val="dk2"/>
              </a:buClr>
              <a:buSzPts val="1800"/>
              <a:buFont typeface="Montserrat Light"/>
              <a:buChar char="○"/>
              <a:defRPr sz="1800">
                <a:solidFill>
                  <a:schemeClr val="dk2"/>
                </a:solidFill>
                <a:latin typeface="Montserrat Light"/>
                <a:ea typeface="Montserrat Light"/>
                <a:cs typeface="Montserrat Light"/>
                <a:sym typeface="Montserrat Light"/>
              </a:defRPr>
            </a:lvl8pPr>
            <a:lvl9pPr marL="4114800" lvl="8" indent="-342900" rtl="0">
              <a:lnSpc>
                <a:spcPct val="115000"/>
              </a:lnSpc>
              <a:spcBef>
                <a:spcPts val="1000"/>
              </a:spcBef>
              <a:spcAft>
                <a:spcPts val="1000"/>
              </a:spcAft>
              <a:buClr>
                <a:schemeClr val="dk2"/>
              </a:buClr>
              <a:buSzPts val="1800"/>
              <a:buFont typeface="Montserrat Light"/>
              <a:buChar char="■"/>
              <a:defRPr sz="1800">
                <a:solidFill>
                  <a:schemeClr val="dk2"/>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364300" y="4363800"/>
            <a:ext cx="779700" cy="779700"/>
          </a:xfrm>
          <a:prstGeom prst="rect">
            <a:avLst/>
          </a:prstGeom>
          <a:noFill/>
          <a:ln>
            <a:noFill/>
          </a:ln>
        </p:spPr>
        <p:txBody>
          <a:bodyPr spcFirstLastPara="1" wrap="square" lIns="0" tIns="0" rIns="0" bIns="0" anchor="ctr" anchorCtr="0">
            <a:noAutofit/>
          </a:bodyPr>
          <a:lstStyle>
            <a:lvl1pPr lvl="0" algn="ctr" rtl="0">
              <a:buNone/>
              <a:defRPr b="1">
                <a:solidFill>
                  <a:schemeClr val="dk1"/>
                </a:solidFill>
                <a:latin typeface="Montserrat"/>
                <a:ea typeface="Montserrat"/>
                <a:cs typeface="Montserrat"/>
                <a:sym typeface="Montserrat"/>
              </a:defRPr>
            </a:lvl1pPr>
            <a:lvl2pPr lvl="1" algn="ctr" rtl="0">
              <a:buNone/>
              <a:defRPr b="1">
                <a:solidFill>
                  <a:schemeClr val="dk1"/>
                </a:solidFill>
                <a:latin typeface="Montserrat"/>
                <a:ea typeface="Montserrat"/>
                <a:cs typeface="Montserrat"/>
                <a:sym typeface="Montserrat"/>
              </a:defRPr>
            </a:lvl2pPr>
            <a:lvl3pPr lvl="2" algn="ctr" rtl="0">
              <a:buNone/>
              <a:defRPr b="1">
                <a:solidFill>
                  <a:schemeClr val="dk1"/>
                </a:solidFill>
                <a:latin typeface="Montserrat"/>
                <a:ea typeface="Montserrat"/>
                <a:cs typeface="Montserrat"/>
                <a:sym typeface="Montserrat"/>
              </a:defRPr>
            </a:lvl3pPr>
            <a:lvl4pPr lvl="3" algn="ctr" rtl="0">
              <a:buNone/>
              <a:defRPr b="1">
                <a:solidFill>
                  <a:schemeClr val="dk1"/>
                </a:solidFill>
                <a:latin typeface="Montserrat"/>
                <a:ea typeface="Montserrat"/>
                <a:cs typeface="Montserrat"/>
                <a:sym typeface="Montserrat"/>
              </a:defRPr>
            </a:lvl4pPr>
            <a:lvl5pPr lvl="4" algn="ctr" rtl="0">
              <a:buNone/>
              <a:defRPr b="1">
                <a:solidFill>
                  <a:schemeClr val="dk1"/>
                </a:solidFill>
                <a:latin typeface="Montserrat"/>
                <a:ea typeface="Montserrat"/>
                <a:cs typeface="Montserrat"/>
                <a:sym typeface="Montserrat"/>
              </a:defRPr>
            </a:lvl5pPr>
            <a:lvl6pPr lvl="5" algn="ctr" rtl="0">
              <a:buNone/>
              <a:defRPr b="1">
                <a:solidFill>
                  <a:schemeClr val="dk1"/>
                </a:solidFill>
                <a:latin typeface="Montserrat"/>
                <a:ea typeface="Montserrat"/>
                <a:cs typeface="Montserrat"/>
                <a:sym typeface="Montserrat"/>
              </a:defRPr>
            </a:lvl6pPr>
            <a:lvl7pPr lvl="6" algn="ctr" rtl="0">
              <a:buNone/>
              <a:defRPr b="1">
                <a:solidFill>
                  <a:schemeClr val="dk1"/>
                </a:solidFill>
                <a:latin typeface="Montserrat"/>
                <a:ea typeface="Montserrat"/>
                <a:cs typeface="Montserrat"/>
                <a:sym typeface="Montserrat"/>
              </a:defRPr>
            </a:lvl7pPr>
            <a:lvl8pPr lvl="7" algn="ctr" rtl="0">
              <a:buNone/>
              <a:defRPr b="1">
                <a:solidFill>
                  <a:schemeClr val="dk1"/>
                </a:solidFill>
                <a:latin typeface="Montserrat"/>
                <a:ea typeface="Montserrat"/>
                <a:cs typeface="Montserrat"/>
                <a:sym typeface="Montserrat"/>
              </a:defRPr>
            </a:lvl8pPr>
            <a:lvl9pPr lvl="8" algn="ctr" rtl="0">
              <a:buNone/>
              <a:defRPr b="1">
                <a:solidFill>
                  <a:schemeClr val="dk1"/>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60" r:id="rId3"/>
    <p:sldLayoutId id="214748366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17">
          <p15:clr>
            <a:srgbClr val="EA4335"/>
          </p15:clr>
        </p15:guide>
        <p15:guide id="2" pos="383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5.gif"/><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jpeg"/><Relationship Id="rId5" Type="http://schemas.openxmlformats.org/officeDocument/2006/relationships/image" Target="../media/image10.gif"/><Relationship Id="rId10" Type="http://schemas.openxmlformats.org/officeDocument/2006/relationships/image" Target="../media/image12.gif"/><Relationship Id="rId4" Type="http://schemas.openxmlformats.org/officeDocument/2006/relationships/slide" Target="slide13.xml"/><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gif"/><Relationship Id="rId7"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17.jpeg"/><Relationship Id="rId5" Type="http://schemas.microsoft.com/office/2007/relationships/hdphoto" Target="../media/hdphoto1.wdp"/><Relationship Id="rId10" Type="http://schemas.openxmlformats.org/officeDocument/2006/relationships/image" Target="../media/image7.gif"/><Relationship Id="rId4" Type="http://schemas.openxmlformats.org/officeDocument/2006/relationships/image" Target="../media/image13.png"/><Relationship Id="rId9"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5.gif"/><Relationship Id="rId7"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image" Target="../media/image20.jpeg"/><Relationship Id="rId5" Type="http://schemas.microsoft.com/office/2007/relationships/hdphoto" Target="../media/hdphoto1.wdp"/><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5.gif"/><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6.gif"/><Relationship Id="rId4" Type="http://schemas.openxmlformats.org/officeDocument/2006/relationships/slide" Target="slide3.xml"/><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 Target="slide21.xml"/><Relationship Id="rId7" Type="http://schemas.openxmlformats.org/officeDocument/2006/relationships/image" Target="../media/image8.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19.gif"/><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5.xml"/><Relationship Id="rId7" Type="http://schemas.openxmlformats.org/officeDocument/2006/relationships/image" Target="../media/image23.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19.gif"/><Relationship Id="rId4" Type="http://schemas.openxmlformats.org/officeDocument/2006/relationships/image" Target="../media/image21.gif"/><Relationship Id="rId9"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6.jpeg"/><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21.gif"/><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31.xml"/><Relationship Id="rId7" Type="http://schemas.openxmlformats.org/officeDocument/2006/relationships/image" Target="../media/image27.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image" Target="../media/image18.gif"/><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5.gif"/><Relationship Id="rId7"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14.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slide" Target="slide7.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5.gif"/><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5.jpeg"/><Relationship Id="rId5" Type="http://schemas.openxmlformats.org/officeDocument/2006/relationships/image" Target="../media/image10.gif"/><Relationship Id="rId10" Type="http://schemas.openxmlformats.org/officeDocument/2006/relationships/image" Target="../media/image12.gif"/><Relationship Id="rId4" Type="http://schemas.openxmlformats.org/officeDocument/2006/relationships/slide" Target="slide9.xml"/><Relationship Id="rId9"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1026" name="Picture 2" descr="https://es.bloggif.com/tmp/9158e84f5ddc8b974cc19efebeb18bba/text.gif?1598289944">
            <a:hlinkClick r:id="" action="ppaction://hlinkshowjump?jump=nextslid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91857" y="9604663"/>
            <a:ext cx="907719" cy="4250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eso a los libros digitales de Santillana (ES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12" y="3419069"/>
            <a:ext cx="1851313" cy="1851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s.bloggif.com/tmp/2cce413fe9b00ae460c9afe3ab2d6f24/text.gif?159960223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869545" y="8771253"/>
            <a:ext cx="1652892" cy="10042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s.bloggif.com/tmp/ba33572e0a061223e047be545cef94f1/text.gif?1599602392">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77573" y="3951389"/>
            <a:ext cx="1163065" cy="70667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33487" y="1226372"/>
            <a:ext cx="6895652" cy="1938992"/>
          </a:xfrm>
          <a:prstGeom prst="rect">
            <a:avLst/>
          </a:prstGeom>
          <a:noFill/>
        </p:spPr>
        <p:txBody>
          <a:bodyPr wrap="square" rtlCol="0">
            <a:spAutoFit/>
          </a:bodyPr>
          <a:lstStyle/>
          <a:p>
            <a:r>
              <a:rPr lang="es-CO" sz="2400" b="1" dirty="0" smtClean="0">
                <a:solidFill>
                  <a:schemeClr val="bg1"/>
                </a:solidFill>
                <a:effectLst>
                  <a:glow rad="228600">
                    <a:schemeClr val="accent3">
                      <a:satMod val="175000"/>
                      <a:alpha val="40000"/>
                    </a:schemeClr>
                  </a:glow>
                </a:effectLst>
              </a:rPr>
              <a:t>NAME: ALAN BANGUERO</a:t>
            </a:r>
          </a:p>
          <a:p>
            <a:r>
              <a:rPr lang="es-CO" sz="2400" b="1" dirty="0" smtClean="0">
                <a:solidFill>
                  <a:schemeClr val="bg1"/>
                </a:solidFill>
                <a:effectLst>
                  <a:glow rad="228600">
                    <a:schemeClr val="accent3">
                      <a:satMod val="175000"/>
                      <a:alpha val="40000"/>
                    </a:schemeClr>
                  </a:glow>
                </a:effectLst>
              </a:rPr>
              <a:t>DATE: 11/09/2020</a:t>
            </a:r>
          </a:p>
          <a:p>
            <a:r>
              <a:rPr lang="es-CO" sz="2400" b="1" dirty="0" smtClean="0">
                <a:solidFill>
                  <a:schemeClr val="bg1"/>
                </a:solidFill>
                <a:effectLst>
                  <a:glow rad="228600">
                    <a:schemeClr val="accent3">
                      <a:satMod val="175000"/>
                      <a:alpha val="40000"/>
                    </a:schemeClr>
                  </a:glow>
                </a:effectLst>
              </a:rPr>
              <a:t>TEACHER:MARLIN SANCHEZ</a:t>
            </a:r>
          </a:p>
          <a:p>
            <a:r>
              <a:rPr lang="es-CO" sz="2400" b="1" dirty="0" smtClean="0">
                <a:solidFill>
                  <a:schemeClr val="bg1"/>
                </a:solidFill>
                <a:effectLst>
                  <a:glow rad="228600">
                    <a:schemeClr val="accent3">
                      <a:satMod val="175000"/>
                      <a:alpha val="40000"/>
                    </a:schemeClr>
                  </a:glow>
                </a:effectLst>
              </a:rPr>
              <a:t>SUBJECT: INGLES</a:t>
            </a:r>
          </a:p>
          <a:p>
            <a:r>
              <a:rPr lang="es-CO" sz="2400" b="1" dirty="0" smtClean="0">
                <a:solidFill>
                  <a:schemeClr val="bg1"/>
                </a:solidFill>
                <a:effectLst>
                  <a:glow rad="228600">
                    <a:schemeClr val="accent3">
                      <a:satMod val="175000"/>
                      <a:alpha val="40000"/>
                    </a:schemeClr>
                  </a:glow>
                </a:effectLst>
              </a:rPr>
              <a:t>SCHOOL: ALBERTO CARVAJAL BORRERO</a:t>
            </a:r>
            <a:endParaRPr lang="en-US" sz="2400" b="1" dirty="0">
              <a:solidFill>
                <a:schemeClr val="bg1"/>
              </a:solidFill>
              <a:effectLst>
                <a:glow rad="228600">
                  <a:schemeClr val="accent3">
                    <a:satMod val="175000"/>
                    <a:alpha val="40000"/>
                  </a:schemeClr>
                </a:glow>
              </a:effectLst>
            </a:endParaRPr>
          </a:p>
        </p:txBody>
      </p:sp>
      <p:sp>
        <p:nvSpPr>
          <p:cNvPr id="3" name="CuadroTexto 2"/>
          <p:cNvSpPr txBox="1"/>
          <p:nvPr/>
        </p:nvSpPr>
        <p:spPr>
          <a:xfrm>
            <a:off x="645459" y="398033"/>
            <a:ext cx="7413646" cy="584775"/>
          </a:xfrm>
          <a:prstGeom prst="rect">
            <a:avLst/>
          </a:prstGeom>
          <a:noFill/>
        </p:spPr>
        <p:txBody>
          <a:bodyPr wrap="square" rtlCol="0">
            <a:spAutoFit/>
          </a:bodyPr>
          <a:lstStyle/>
          <a:p>
            <a:pPr algn="ctr"/>
            <a:r>
              <a:rPr lang="es-CO" sz="3200" b="1" dirty="0" smtClean="0">
                <a:ln>
                  <a:solidFill>
                    <a:sysClr val="windowText" lastClr="000000"/>
                  </a:solidFill>
                </a:ln>
                <a:solidFill>
                  <a:schemeClr val="bg1"/>
                </a:solidFill>
                <a:effectLst>
                  <a:glow rad="228600">
                    <a:schemeClr val="accent2">
                      <a:satMod val="175000"/>
                      <a:alpha val="40000"/>
                    </a:schemeClr>
                  </a:glow>
                </a:effectLst>
              </a:rPr>
              <a:t>IE.ALBERTO CARVAJAL BORRERO</a:t>
            </a:r>
            <a:endParaRPr lang="en-US" sz="3200" b="1" dirty="0">
              <a:ln>
                <a:solidFill>
                  <a:sysClr val="windowText" lastClr="000000"/>
                </a:solidFill>
              </a:ln>
              <a:solidFill>
                <a:schemeClr val="bg1"/>
              </a:solidFill>
              <a:effectLst>
                <a:glow rad="228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82738" y="4423307"/>
            <a:ext cx="4340339" cy="892552"/>
          </a:xfrm>
          <a:prstGeom prst="rect">
            <a:avLst/>
          </a:prstGeom>
        </p:spPr>
        <p:txBody>
          <a:bodyPr wrap="square">
            <a:spAutoFit/>
          </a:bodyPr>
          <a:lstStyle/>
          <a:p>
            <a:pPr algn="ctr"/>
            <a:r>
              <a:rPr lang="es-CO" sz="3200" b="1" dirty="0">
                <a:ln>
                  <a:solidFill>
                    <a:schemeClr val="bg1"/>
                  </a:solidFill>
                </a:ln>
                <a:solidFill>
                  <a:schemeClr val="tx1"/>
                </a:solidFill>
                <a:effectLst>
                  <a:glow rad="228600">
                    <a:schemeClr val="accent2">
                      <a:satMod val="175000"/>
                      <a:alpha val="40000"/>
                    </a:schemeClr>
                  </a:glow>
                </a:effectLst>
                <a:hlinkClick r:id="rId4" action="ppaction://hlinksldjump"/>
              </a:rPr>
              <a:t>TRY AGAIN</a:t>
            </a:r>
            <a:endParaRPr lang="en-US" sz="3200" b="1" dirty="0">
              <a:ln>
                <a:solidFill>
                  <a:schemeClr val="bg1"/>
                </a:solidFill>
              </a:ln>
              <a:solidFill>
                <a:schemeClr val="tx1"/>
              </a:solidFill>
              <a:effectLst>
                <a:glow rad="228600">
                  <a:schemeClr val="accent2">
                    <a:satMod val="175000"/>
                    <a:alpha val="40000"/>
                  </a:schemeClr>
                </a:glow>
              </a:effectLst>
            </a:endParaRPr>
          </a:p>
          <a:p>
            <a:pPr algn="ctr"/>
            <a:endParaRPr lang="en-US" sz="20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690574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3"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462"/>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1307" name="Google Shape;1307;p15"/>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4"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98716" y="243349"/>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65017" y="280555"/>
            <a:ext cx="8136083" cy="523220"/>
          </a:xfrm>
          <a:prstGeom prst="rect">
            <a:avLst/>
          </a:prstGeom>
          <a:noFill/>
        </p:spPr>
        <p:txBody>
          <a:bodyPr wrap="square" rtlCol="0">
            <a:spAutoFit/>
          </a:bodyPr>
          <a:lstStyle/>
          <a:p>
            <a:pPr algn="ctr"/>
            <a:r>
              <a:rPr lang="es-CO" sz="2800" b="1" dirty="0" smtClean="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 DOES HE WORK</a:t>
            </a:r>
            <a:r>
              <a:rPr lang="es-CO"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WHAT</a:t>
            </a:r>
            <a:r>
              <a:rPr lang="es-CO" sz="2800" b="1" dirty="0" smtClean="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 ON?</a:t>
            </a:r>
            <a:endParaRPr lang="en-US"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p:txBody>
      </p:sp>
      <p:pic>
        <p:nvPicPr>
          <p:cNvPr id="3074" name="Picture 2" descr="https://es.bloggif.com/tmp/051dd0fa0af0b73e243cb5c6d480fef1/text.gif?159960417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7093" y="3020949"/>
            <a:ext cx="3387723" cy="38336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ᐈ Constructor imágenes de stock, animado constructor dibujo | descargar en  Depositphotos®"/>
          <p:cNvSpPr>
            <a:spLocks noChangeAspect="1" noChangeArrowheads="1"/>
          </p:cNvSpPr>
          <p:nvPr/>
        </p:nvSpPr>
        <p:spPr bwMode="auto">
          <a:xfrm flipH="1">
            <a:off x="-2317173" y="2186501"/>
            <a:ext cx="874885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ᐈ Constructor imágenes de stock, animado constructor dibujo | descargar en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Constructores Niños Constructor De Instrumentos. Vector Constructor De  Carácter Niño, Niño Lindo De La Construcción. El Pequeño Equipo De Trabajo  Persona. Profesión Jóvenes De La Diversión. Ilustraciones Vectoriales, Clip  Art Vectorizado Libr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692" b="90000" l="9885" r="89971"/>
                    </a14:imgEffect>
                  </a14:imgLayer>
                </a14:imgProps>
              </a:ext>
              <a:ext uri="{28A0092B-C50C-407E-A947-70E740481C1C}">
                <a14:useLocalDpi xmlns:a14="http://schemas.microsoft.com/office/drawing/2010/main" val="0"/>
              </a:ext>
            </a:extLst>
          </a:blip>
          <a:srcRect/>
          <a:stretch>
            <a:fillRect/>
          </a:stretch>
        </p:blipFill>
        <p:spPr bwMode="auto">
          <a:xfrm>
            <a:off x="12826279" y="8063080"/>
            <a:ext cx="352645" cy="6567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es.bloggif.com/tmp/2b1c8eb8b888370b9fa48adb9df59142/text.gif?1599603110">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44551" y="3703368"/>
            <a:ext cx="4302124" cy="3413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es.bloggif.com/tmp/339ca9deb89e74220c89cb7be47ffd23/text.gif?1599604520">
            <a:hlinkClick r:id="rId4"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2428198"/>
            <a:ext cx="3815119" cy="3709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utbolista De Dibujos Animados O Jugar Al Fútbol Jugador Con La Pelota  Aislados Sobre Fondo Blanco. Ilustración Vectorial. Ilustraciones  Vectoriales, Clip Art Vectorizado Libre De Derechos. Image 11989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7969" y="1400340"/>
            <a:ext cx="2636331" cy="307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71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386986" y="4604891"/>
            <a:ext cx="2944049" cy="1077218"/>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a:p>
            <a:pPr algn="ct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274601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890557" y="4589562"/>
            <a:ext cx="4340339" cy="954107"/>
          </a:xfrm>
          <a:prstGeom prst="rect">
            <a:avLst/>
          </a:prstGeom>
        </p:spPr>
        <p:txBody>
          <a:bodyPr wrap="square">
            <a:spAutoFit/>
          </a:bodyPr>
          <a:lstStyle/>
          <a:p>
            <a:pPr algn="ctr"/>
            <a:r>
              <a:rPr lang="es-CO" sz="2800" b="1" dirty="0">
                <a:ln>
                  <a:solidFill>
                    <a:schemeClr val="bg1"/>
                  </a:solidFill>
                </a:ln>
                <a:solidFill>
                  <a:schemeClr val="tx1"/>
                </a:solidFill>
                <a:effectLst>
                  <a:glow rad="228600">
                    <a:schemeClr val="accent2">
                      <a:satMod val="175000"/>
                      <a:alpha val="40000"/>
                    </a:schemeClr>
                  </a:glow>
                </a:effectLst>
              </a:rPr>
              <a:t>TRY AGAIN</a:t>
            </a:r>
            <a:endParaRPr lang="en-US" sz="2800" b="1" dirty="0">
              <a:ln>
                <a:solidFill>
                  <a:schemeClr val="bg1"/>
                </a:solidFill>
              </a:ln>
              <a:solidFill>
                <a:schemeClr val="tx1"/>
              </a:solidFill>
              <a:effectLst>
                <a:glow rad="228600">
                  <a:schemeClr val="accent2">
                    <a:satMod val="175000"/>
                    <a:alpha val="40000"/>
                  </a:schemeClr>
                </a:glow>
              </a:effectLst>
            </a:endParaRPr>
          </a:p>
          <a:p>
            <a:pPr algn="ctr"/>
            <a:endParaRPr lang="en-US" sz="28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738580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1"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6735"/>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1307" name="Google Shape;1307;p15"/>
          <p:cNvSpPr txBox="1">
            <a:spLocks noGrp="1"/>
          </p:cNvSpPr>
          <p:nvPr>
            <p:ph type="sldNum" idx="12"/>
          </p:nvPr>
        </p:nvSpPr>
        <p:spPr>
          <a:xfrm>
            <a:off x="8411250" y="4171683"/>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7" name="CuadroTexto 6"/>
          <p:cNvSpPr txBox="1"/>
          <p:nvPr/>
        </p:nvSpPr>
        <p:spPr>
          <a:xfrm>
            <a:off x="665017" y="280555"/>
            <a:ext cx="8136083" cy="523220"/>
          </a:xfrm>
          <a:prstGeom prst="rect">
            <a:avLst/>
          </a:prstGeom>
          <a:noFill/>
        </p:spPr>
        <p:txBody>
          <a:bodyPr wrap="square" rtlCol="0">
            <a:spAutoFit/>
          </a:bodyPr>
          <a:lstStyle/>
          <a:p>
            <a:pPr algn="ctr"/>
            <a:r>
              <a:rPr lang="es-CO"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a:t>
            </a:r>
            <a:r>
              <a:rPr lang="es-CO" sz="2800" b="1" dirty="0" smtClean="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WHAT DOES HE WORK ON?</a:t>
            </a:r>
            <a:endParaRPr lang="en-US"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p:txBody>
      </p:sp>
      <p:pic>
        <p:nvPicPr>
          <p:cNvPr id="14"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72042" y="24908"/>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ᐈ Constructor imágenes de stock, animado constructor dibujo | descargar en  Depositphotos®"/>
          <p:cNvSpPr>
            <a:spLocks noChangeAspect="1" noChangeArrowheads="1"/>
          </p:cNvSpPr>
          <p:nvPr/>
        </p:nvSpPr>
        <p:spPr bwMode="auto">
          <a:xfrm flipH="1">
            <a:off x="-2317173" y="2186501"/>
            <a:ext cx="874885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ᐈ Constructor imágenes de stock, animado constructor dibujo | descargar en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Constructores Niños Constructor De Instrumentos. Vector Constructor De  Carácter Niño, Niño Lindo De La Construcción. El Pequeño Equipo De Trabajo  Persona. Profesión Jóvenes De La Diversión. Ilustraciones Vectoriales, Clip  Art Vectorizado Libr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692" b="90000" l="9885" r="89971"/>
                    </a14:imgEffect>
                  </a14:imgLayer>
                </a14:imgProps>
              </a:ext>
              <a:ext uri="{28A0092B-C50C-407E-A947-70E740481C1C}">
                <a14:useLocalDpi xmlns:a14="http://schemas.microsoft.com/office/drawing/2010/main" val="0"/>
              </a:ext>
            </a:extLst>
          </a:blip>
          <a:srcRect/>
          <a:stretch>
            <a:fillRect/>
          </a:stretch>
        </p:blipFill>
        <p:spPr bwMode="auto">
          <a:xfrm>
            <a:off x="12826279" y="8063080"/>
            <a:ext cx="352645" cy="656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es.bloggif.com/tmp/339ca9deb89e74220c89cb7be47ffd23/text.gif?1599604520">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2775" y="2350984"/>
            <a:ext cx="3815119" cy="3709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s.bloggif.com/tmp/eb18a052cc58cd31ef6f48e1abaa5724/text.gif?1599602780">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47093" y="3626044"/>
            <a:ext cx="4572288" cy="3550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es.bloggif.com/tmp/679f8683cb1d4b8a4d692a7b635cc9aa/text.gif?1599602887">
            <a:hlinkClick r:id="rId8"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5017" y="2994192"/>
            <a:ext cx="3813751" cy="3595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iseñador de moda de dibujos animados lindo | Vector Premiu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7162" y="1523958"/>
            <a:ext cx="2657138" cy="265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29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8159" y="4558725"/>
            <a:ext cx="2944049" cy="1077218"/>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hlinkClick r:id="rId4" action="ppaction://hlinksldjump"/>
              </a:rPr>
              <a:t>NEXT</a:t>
            </a:r>
            <a:endParaRPr lang="en-US" sz="3200" b="1" dirty="0">
              <a:ln>
                <a:solidFill>
                  <a:schemeClr val="tx1"/>
                </a:solidFill>
              </a:ln>
              <a:solidFill>
                <a:schemeClr val="bg1"/>
              </a:solidFill>
              <a:effectLst>
                <a:glow rad="228600">
                  <a:schemeClr val="accent2">
                    <a:satMod val="175000"/>
                    <a:alpha val="40000"/>
                  </a:schemeClr>
                </a:glow>
              </a:effectLst>
            </a:endParaRPr>
          </a:p>
          <a:p>
            <a:pPr algn="ct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431135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859384" y="4516826"/>
            <a:ext cx="4340339" cy="1077218"/>
          </a:xfrm>
          <a:prstGeom prst="rect">
            <a:avLst/>
          </a:prstGeom>
        </p:spPr>
        <p:txBody>
          <a:bodyPr wrap="square">
            <a:spAutoFit/>
          </a:bodyPr>
          <a:lstStyle/>
          <a:p>
            <a:pPr algn="ctr"/>
            <a:r>
              <a:rPr lang="es-CO" sz="3200" b="1" dirty="0">
                <a:ln>
                  <a:solidFill>
                    <a:schemeClr val="bg1"/>
                  </a:solidFill>
                </a:ln>
                <a:solidFill>
                  <a:schemeClr val="tx1"/>
                </a:solidFill>
                <a:effectLst>
                  <a:glow rad="228600">
                    <a:schemeClr val="accent2">
                      <a:satMod val="175000"/>
                      <a:alpha val="40000"/>
                    </a:schemeClr>
                  </a:glow>
                </a:effectLst>
              </a:rPr>
              <a:t>TRY AGAIN</a:t>
            </a:r>
            <a:endParaRPr lang="en-US" sz="3200" b="1" dirty="0">
              <a:ln>
                <a:solidFill>
                  <a:schemeClr val="bg1"/>
                </a:solidFill>
              </a:ln>
              <a:solidFill>
                <a:schemeClr val="tx1"/>
              </a:solidFill>
              <a:effectLst>
                <a:glow rad="228600">
                  <a:schemeClr val="accent2">
                    <a:satMod val="175000"/>
                    <a:alpha val="40000"/>
                  </a:schemeClr>
                </a:glow>
              </a:effectLst>
            </a:endParaRPr>
          </a:p>
          <a:p>
            <a:pPr algn="ctr"/>
            <a:endParaRPr lang="en-US" sz="32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612456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7" name="Google Shape;1307;p15"/>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7" name="CuadroTexto 6"/>
          <p:cNvSpPr txBox="1"/>
          <p:nvPr/>
        </p:nvSpPr>
        <p:spPr>
          <a:xfrm>
            <a:off x="665017" y="280555"/>
            <a:ext cx="8136083" cy="523220"/>
          </a:xfrm>
          <a:prstGeom prst="rect">
            <a:avLst/>
          </a:prstGeom>
          <a:noFill/>
        </p:spPr>
        <p:txBody>
          <a:bodyPr wrap="square" rtlCol="0">
            <a:spAutoFit/>
          </a:bodyPr>
          <a:lstStyle/>
          <a:p>
            <a:pPr algn="ctr"/>
            <a:r>
              <a:rPr lang="es-CO"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a:t>
            </a:r>
            <a:r>
              <a:rPr lang="es-CO" sz="2800" b="1" dirty="0" smtClean="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WHAT DOES HE WORK ON?</a:t>
            </a:r>
            <a:endParaRPr lang="en-US"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p:txBody>
      </p:sp>
      <p:sp>
        <p:nvSpPr>
          <p:cNvPr id="3" name="AutoShape 12" descr="ᐈ Constructor imágenes de stock, animado constructor dibujo | descargar en  Depositphotos®"/>
          <p:cNvSpPr>
            <a:spLocks noChangeAspect="1" noChangeArrowheads="1"/>
          </p:cNvSpPr>
          <p:nvPr/>
        </p:nvSpPr>
        <p:spPr bwMode="auto">
          <a:xfrm flipH="1">
            <a:off x="-2317173" y="2186501"/>
            <a:ext cx="874885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3723" y="-291748"/>
            <a:ext cx="5998554" cy="5938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462"/>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ᐈ Constructor imágenes de stock, animado constructor dibujo | descargar en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Constructores Niños Constructor De Instrumentos. Vector Constructor De  Carácter Niño, Niño Lindo De La Construcción. El Pequeño Equipo De Trabajo  Persona. Profesión Jóvenes De La Diversión. Ilustraciones Vectoriales, Clip  Art Vectorizado Libr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692" b="90000" l="9885" r="89971"/>
                    </a14:imgEffect>
                  </a14:imgLayer>
                </a14:imgProps>
              </a:ext>
              <a:ext uri="{28A0092B-C50C-407E-A947-70E740481C1C}">
                <a14:useLocalDpi xmlns:a14="http://schemas.microsoft.com/office/drawing/2010/main" val="0"/>
              </a:ext>
            </a:extLst>
          </a:blip>
          <a:srcRect/>
          <a:stretch>
            <a:fillRect/>
          </a:stretch>
        </p:blipFill>
        <p:spPr bwMode="auto">
          <a:xfrm>
            <a:off x="12826279" y="8063080"/>
            <a:ext cx="352645" cy="6567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s.bloggif.com/tmp/eb18a052cc58cd31ef6f48e1abaa5724/text.gif?1599602780">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0375" y="2500008"/>
            <a:ext cx="4572288" cy="35505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es.bloggif.com/tmp/81982ecab613e7bfbbdc43aaa92d7ac5/text.gif?1599608027">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0375" y="3151162"/>
            <a:ext cx="3429454" cy="3917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es.bloggif.com/tmp/708d958cb799ab160eabafd0420a373e/text.gif?1599608275">
            <a:hlinkClick r:id="rId6"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1918979"/>
            <a:ext cx="3681106" cy="34754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ompañeros de escuela que van al piso de la escuela. par de alumnos en  uniforme tomado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5158" y="1309349"/>
            <a:ext cx="3425942" cy="273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62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8159" y="4604891"/>
            <a:ext cx="2944049" cy="1077218"/>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a:p>
            <a:pPr algn="ct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60091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755474" y="4475262"/>
            <a:ext cx="4340339" cy="1077218"/>
          </a:xfrm>
          <a:prstGeom prst="rect">
            <a:avLst/>
          </a:prstGeom>
        </p:spPr>
        <p:txBody>
          <a:bodyPr wrap="square">
            <a:spAutoFit/>
          </a:bodyPr>
          <a:lstStyle/>
          <a:p>
            <a:pPr algn="ctr"/>
            <a:r>
              <a:rPr lang="es-CO" sz="3200" b="1" dirty="0">
                <a:ln>
                  <a:solidFill>
                    <a:schemeClr val="bg1"/>
                  </a:solidFill>
                </a:ln>
                <a:solidFill>
                  <a:schemeClr val="tx1"/>
                </a:solidFill>
                <a:effectLst>
                  <a:glow rad="228600">
                    <a:schemeClr val="accent2">
                      <a:satMod val="175000"/>
                      <a:alpha val="40000"/>
                    </a:schemeClr>
                  </a:glow>
                </a:effectLst>
              </a:rPr>
              <a:t>TRY AGAIN</a:t>
            </a:r>
            <a:endParaRPr lang="en-US" sz="3200" b="1" dirty="0">
              <a:ln>
                <a:solidFill>
                  <a:schemeClr val="bg1"/>
                </a:solidFill>
              </a:ln>
              <a:solidFill>
                <a:schemeClr val="tx1"/>
              </a:solidFill>
              <a:effectLst>
                <a:glow rad="228600">
                  <a:schemeClr val="accent2">
                    <a:satMod val="175000"/>
                    <a:alpha val="40000"/>
                  </a:schemeClr>
                </a:glow>
              </a:effectLst>
            </a:endParaRPr>
          </a:p>
          <a:p>
            <a:pPr algn="ctr"/>
            <a:endParaRPr lang="en-US" sz="32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96542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9"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94406" y="0"/>
            <a:ext cx="5401547" cy="5938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5081"/>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1307" name="Google Shape;1307;p15"/>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2" name="Picture 2" descr="https://es.bloggif.com/tmp/eb18a052cc58cd31ef6f48e1abaa5724/text.gif?1599602780">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6912" y="2387456"/>
            <a:ext cx="4572288" cy="355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s.bloggif.com/tmp/679f8683cb1d4b8a4d692a7b635cc9aa/text.gif?1599602887">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912" y="1548246"/>
            <a:ext cx="3813751" cy="3595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s.bloggif.com/tmp/2b1c8eb8b888370b9fa48adb9df59142/text.gif?1599603110">
            <a:hlinkClick r:id="rId6"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6912" y="3180603"/>
            <a:ext cx="4302124" cy="36983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529935" y="202782"/>
            <a:ext cx="8136083" cy="523220"/>
          </a:xfrm>
          <a:prstGeom prst="rect">
            <a:avLst/>
          </a:prstGeom>
          <a:noFill/>
        </p:spPr>
        <p:txBody>
          <a:bodyPr wrap="square" rtlCol="0">
            <a:spAutoFit/>
          </a:bodyPr>
          <a:lstStyle/>
          <a:p>
            <a:pPr algn="ctr"/>
            <a:r>
              <a:rPr lang="es-CO"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a:t>
            </a:r>
            <a:r>
              <a:rPr lang="es-CO" sz="2800" b="1" dirty="0" smtClean="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WHAT DOES HE WORK ON?</a:t>
            </a:r>
            <a:endParaRPr lang="en-US"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p:txBody>
      </p:sp>
      <p:pic>
        <p:nvPicPr>
          <p:cNvPr id="2058" name="Picture 10" descr="Empresario, Tormenta De Ideas, Discurso, Caricatura, Plano, Ilustración,  Concepto, En, Vector, Aislado, Blanco, Fondo Ilustraciones Vectoriales,  Clip Art Vectorizado Libre De Derechos. Image 883467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0920" y="1353864"/>
            <a:ext cx="2503380" cy="2503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6" descr="Gifs Transparentes 15_zpsifx9nuew.gif gif by tutozzpatt | Photo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4462"/>
            <a:ext cx="5998554" cy="5938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Gifs Transparentes 15_zpsifx9nuew.gif gif by tutozzpatt | Photo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53090" y="390571"/>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
        <p:nvSpPr>
          <p:cNvPr id="3" name="CuadroTexto 2"/>
          <p:cNvSpPr txBox="1"/>
          <p:nvPr/>
        </p:nvSpPr>
        <p:spPr>
          <a:xfrm>
            <a:off x="319315" y="304800"/>
            <a:ext cx="8258628" cy="1077218"/>
          </a:xfrm>
          <a:prstGeom prst="rect">
            <a:avLst/>
          </a:prstGeom>
          <a:noFill/>
        </p:spPr>
        <p:txBody>
          <a:bodyPr wrap="square" rtlCol="0">
            <a:spAutoFit/>
          </a:bodyPr>
          <a:lstStyle/>
          <a:p>
            <a:pPr algn="ctr"/>
            <a:r>
              <a:rPr lang="es-CO" sz="32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 DOES HE WORKWHAT ON?</a:t>
            </a:r>
            <a:endParaRPr lang="en-US" sz="32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a:p>
            <a:pPr algn="ctr"/>
            <a:endParaRPr lang="en-US" sz="3200" dirty="0"/>
          </a:p>
        </p:txBody>
      </p:sp>
      <p:pic>
        <p:nvPicPr>
          <p:cNvPr id="10242" name="Picture 2" descr="https://es.bloggif.com/tmp/b4416a72bfc390d1cd0c6dd5af6640a0/text.gif?1599608777">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0533" y="2248749"/>
            <a:ext cx="3008539" cy="376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s.bloggif.com/tmp/708d958cb799ab160eabafd0420a373e/text.gif?159960827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03963" y="9656490"/>
            <a:ext cx="1022137" cy="96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s.bloggif.com/tmp/2b1c8eb8b888370b9fa48adb9df59142/text.gif?1599603110">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0533" y="3491548"/>
            <a:ext cx="4302124" cy="34131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uchacho Médico Personaje De Dibujos Animados Y De Juego El Doctor Del  Niño. Doctor Con Niño Pequeño Persona Estetoscopio Médico En Bata Blanca.  Retrato De Cuerpo Entero De Sonriente Muchacho Que Jueg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2223" y="1122574"/>
            <a:ext cx="2152077" cy="35867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s.bloggif.com/tmp/708d958cb799ab160eabafd0420a373e/text.gif?1599608275">
            <a:hlinkClick r:id="rId6"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3717" y="2806496"/>
            <a:ext cx="3681106" cy="34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80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8159" y="4558725"/>
            <a:ext cx="2944049" cy="1077218"/>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a:p>
            <a:pPr algn="ct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599553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1139939" y="4641516"/>
            <a:ext cx="4340339" cy="707886"/>
          </a:xfrm>
          <a:prstGeom prst="rect">
            <a:avLst/>
          </a:prstGeom>
        </p:spPr>
        <p:txBody>
          <a:bodyPr wrap="square">
            <a:spAutoFit/>
          </a:bodyPr>
          <a:lstStyle/>
          <a:p>
            <a:pPr algn="ctr"/>
            <a:r>
              <a:rPr lang="es-CO" sz="2000" b="1" dirty="0">
                <a:ln>
                  <a:solidFill>
                    <a:schemeClr val="bg1"/>
                  </a:solidFill>
                </a:ln>
                <a:solidFill>
                  <a:schemeClr val="tx1"/>
                </a:solidFill>
                <a:effectLst>
                  <a:glow rad="228600">
                    <a:schemeClr val="accent2">
                      <a:satMod val="175000"/>
                      <a:alpha val="40000"/>
                    </a:schemeClr>
                  </a:glow>
                </a:effectLst>
              </a:rPr>
              <a:t>TRY AGAIN</a:t>
            </a:r>
            <a:endParaRPr lang="en-US" sz="2000" b="1" dirty="0">
              <a:ln>
                <a:solidFill>
                  <a:schemeClr val="bg1"/>
                </a:solidFill>
              </a:ln>
              <a:solidFill>
                <a:schemeClr val="tx1"/>
              </a:solidFill>
              <a:effectLst>
                <a:glow rad="228600">
                  <a:schemeClr val="accent2">
                    <a:satMod val="175000"/>
                    <a:alpha val="40000"/>
                  </a:schemeClr>
                </a:glow>
              </a:effectLst>
            </a:endParaRPr>
          </a:p>
          <a:p>
            <a:pPr algn="ctr"/>
            <a:endParaRPr lang="en-US" sz="20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662200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6" descr="Gifs Transparentes 15_zpsifx9nuew.gif gif by tutozzpatt | Photo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4462"/>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
        <p:nvSpPr>
          <p:cNvPr id="3" name="CuadroTexto 2"/>
          <p:cNvSpPr txBox="1"/>
          <p:nvPr/>
        </p:nvSpPr>
        <p:spPr>
          <a:xfrm>
            <a:off x="319315" y="304800"/>
            <a:ext cx="8258628" cy="1077218"/>
          </a:xfrm>
          <a:prstGeom prst="rect">
            <a:avLst/>
          </a:prstGeom>
          <a:noFill/>
        </p:spPr>
        <p:txBody>
          <a:bodyPr wrap="square" rtlCol="0">
            <a:spAutoFit/>
          </a:bodyPr>
          <a:lstStyle/>
          <a:p>
            <a:pPr algn="ctr"/>
            <a:r>
              <a:rPr lang="es-CO" sz="32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 DOES HE WORKWHAT ON?</a:t>
            </a:r>
            <a:endParaRPr lang="en-US" sz="32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a:p>
            <a:pPr algn="ctr"/>
            <a:endParaRPr lang="en-US" sz="3200" dirty="0"/>
          </a:p>
        </p:txBody>
      </p:sp>
      <p:pic>
        <p:nvPicPr>
          <p:cNvPr id="10242" name="Picture 2" descr="https://es.bloggif.com/tmp/b4416a72bfc390d1cd0c6dd5af6640a0/text.gif?1599608777">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4551" y="2915972"/>
            <a:ext cx="3008539" cy="3760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Gifs Transparentes 15_zpsifx9nuew.gif gif by tutozzpatt | Photo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6482" y="406666"/>
            <a:ext cx="5998554" cy="5938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s.bloggif.com/tmp/708d958cb799ab160eabafd0420a373e/text.gif?159960827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03963" y="9656490"/>
            <a:ext cx="1022137" cy="96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s.bloggif.com/tmp/2b1c8eb8b888370b9fa48adb9df59142/text.gif?1599603110">
            <a:hlinkClick r:id="rId3"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0533" y="3491548"/>
            <a:ext cx="4302124" cy="34131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sultado de imagen para policia animados | Zelda characters, Character,  Fictional charac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326" y="1322830"/>
            <a:ext cx="3029274" cy="304097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s.bloggif.com/tmp/50d9afb18977162eef99d542d82c6939/text.gif?1599610264">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44551" y="2324273"/>
            <a:ext cx="4338106" cy="39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600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8159" y="4558725"/>
            <a:ext cx="2944049" cy="1077218"/>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a:p>
            <a:pPr algn="ct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838301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1098375" y="4641516"/>
            <a:ext cx="4340339" cy="707886"/>
          </a:xfrm>
          <a:prstGeom prst="rect">
            <a:avLst/>
          </a:prstGeom>
        </p:spPr>
        <p:txBody>
          <a:bodyPr wrap="square">
            <a:spAutoFit/>
          </a:bodyPr>
          <a:lstStyle/>
          <a:p>
            <a:pPr algn="ctr"/>
            <a:r>
              <a:rPr lang="es-CO" sz="2000" b="1" dirty="0">
                <a:ln>
                  <a:solidFill>
                    <a:schemeClr val="bg1"/>
                  </a:solidFill>
                </a:ln>
                <a:solidFill>
                  <a:schemeClr val="tx1"/>
                </a:solidFill>
                <a:effectLst>
                  <a:glow rad="228600">
                    <a:schemeClr val="accent2">
                      <a:satMod val="175000"/>
                      <a:alpha val="40000"/>
                    </a:schemeClr>
                  </a:glow>
                </a:effectLst>
              </a:rPr>
              <a:t>TRY AGAIN</a:t>
            </a:r>
            <a:endParaRPr lang="en-US" sz="2000" b="1" dirty="0">
              <a:ln>
                <a:solidFill>
                  <a:schemeClr val="bg1"/>
                </a:solidFill>
              </a:ln>
              <a:solidFill>
                <a:schemeClr val="tx1"/>
              </a:solidFill>
              <a:effectLst>
                <a:glow rad="228600">
                  <a:schemeClr val="accent2">
                    <a:satMod val="175000"/>
                    <a:alpha val="40000"/>
                  </a:schemeClr>
                </a:glow>
              </a:effectLst>
            </a:endParaRPr>
          </a:p>
          <a:p>
            <a:pPr algn="ctr"/>
            <a:endParaRPr lang="en-US" sz="20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4124447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
        <p:nvSpPr>
          <p:cNvPr id="3" name="CuadroTexto 2"/>
          <p:cNvSpPr txBox="1"/>
          <p:nvPr/>
        </p:nvSpPr>
        <p:spPr>
          <a:xfrm>
            <a:off x="290285" y="377372"/>
            <a:ext cx="8853715" cy="1323439"/>
          </a:xfrm>
          <a:prstGeom prst="rect">
            <a:avLst/>
          </a:prstGeom>
          <a:noFill/>
        </p:spPr>
        <p:txBody>
          <a:bodyPr wrap="square" rtlCol="0">
            <a:spAutoFit/>
          </a:bodyPr>
          <a:lstStyle/>
          <a:p>
            <a:pPr algn="ctr"/>
            <a:r>
              <a:rPr lang="es-CO" sz="36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 DOES HE WORKWHAT ON?</a:t>
            </a:r>
            <a:endParaRPr lang="en-US" sz="36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a:p>
            <a:endParaRPr lang="en-US" sz="4400" dirty="0"/>
          </a:p>
        </p:txBody>
      </p:sp>
      <p:pic>
        <p:nvPicPr>
          <p:cNvPr id="11266" name="Picture 2" descr="https://es.bloggif.com/tmp/e0ae0a6acb4804b5f3956660b2024750/text.gif?1599609560">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972" y="2318837"/>
            <a:ext cx="4572000" cy="4065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s.bloggif.com/tmp/b4416a72bfc390d1cd0c6dd5af6640a0/text.gif?1599608777">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8972" y="2885592"/>
            <a:ext cx="3008539" cy="3760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s.bloggif.com/tmp/81982ecab613e7bfbbdc43aaa92d7ac5/text.gif?1599608027">
            <a:hlinkClick r:id="rId4"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8972" y="3421830"/>
            <a:ext cx="3429454" cy="3917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ago Con Ilustración De Pescador De Dibujos Animados. Ilustraciones  Vectoriales, Clip Art Vectorizado Libre De Derechos. Image 99331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7908" y="1708459"/>
            <a:ext cx="3371038" cy="265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2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8159" y="4558725"/>
            <a:ext cx="2944049" cy="1077218"/>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a:p>
            <a:pPr algn="ct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789992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942512" y="4631125"/>
            <a:ext cx="4340339" cy="707886"/>
          </a:xfrm>
          <a:prstGeom prst="rect">
            <a:avLst/>
          </a:prstGeom>
        </p:spPr>
        <p:txBody>
          <a:bodyPr wrap="square">
            <a:spAutoFit/>
          </a:bodyPr>
          <a:lstStyle/>
          <a:p>
            <a:pPr algn="ctr"/>
            <a:r>
              <a:rPr lang="es-CO" sz="2000" b="1" dirty="0">
                <a:ln>
                  <a:solidFill>
                    <a:schemeClr val="bg1"/>
                  </a:solidFill>
                </a:ln>
                <a:solidFill>
                  <a:schemeClr val="tx1"/>
                </a:solidFill>
                <a:effectLst>
                  <a:glow rad="228600">
                    <a:schemeClr val="accent2">
                      <a:satMod val="175000"/>
                      <a:alpha val="40000"/>
                    </a:schemeClr>
                  </a:glow>
                </a:effectLst>
              </a:rPr>
              <a:t>TRY AGAIN</a:t>
            </a:r>
            <a:endParaRPr lang="en-US" sz="2000" b="1" dirty="0">
              <a:ln>
                <a:solidFill>
                  <a:schemeClr val="bg1"/>
                </a:solidFill>
              </a:ln>
              <a:solidFill>
                <a:schemeClr val="tx1"/>
              </a:solidFill>
              <a:effectLst>
                <a:glow rad="228600">
                  <a:schemeClr val="accent2">
                    <a:satMod val="175000"/>
                    <a:alpha val="40000"/>
                  </a:schemeClr>
                </a:glow>
              </a:effectLst>
            </a:endParaRPr>
          </a:p>
          <a:p>
            <a:pPr algn="ctr"/>
            <a:endParaRPr lang="en-US" sz="20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945550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6" descr="Gifs Transparentes 15_zpsifx9nuew.gif gif by tutozzpatt | Photo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4462"/>
            <a:ext cx="5998554" cy="59385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6" descr="Gifs Transparentes 15_zpsifx9nuew.gif gif by tutozzpatt | Photobucke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17142" y="377372"/>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idx="12"/>
          </p:nvPr>
        </p:nvSpPr>
        <p:spPr>
          <a:xfrm>
            <a:off x="8269957" y="4363800"/>
            <a:ext cx="779700" cy="779700"/>
          </a:xfrm>
        </p:spPr>
        <p:txBody>
          <a:bodyPr/>
          <a:lstStyle/>
          <a:p>
            <a:pPr marL="0" lvl="0" indent="0" algn="ctr" rtl="0">
              <a:spcBef>
                <a:spcPts val="0"/>
              </a:spcBef>
              <a:spcAft>
                <a:spcPts val="0"/>
              </a:spcAft>
              <a:buNone/>
            </a:pPr>
            <a:fld id="{00000000-1234-1234-1234-123412341234}" type="slidenum">
              <a:rPr lang="en-US" smtClean="0"/>
              <a:t>29</a:t>
            </a:fld>
            <a:endParaRPr lang="en-US"/>
          </a:p>
        </p:txBody>
      </p:sp>
      <p:sp>
        <p:nvSpPr>
          <p:cNvPr id="3" name="CuadroTexto 2"/>
          <p:cNvSpPr txBox="1"/>
          <p:nvPr/>
        </p:nvSpPr>
        <p:spPr>
          <a:xfrm>
            <a:off x="290285" y="377372"/>
            <a:ext cx="8853715" cy="1323439"/>
          </a:xfrm>
          <a:prstGeom prst="rect">
            <a:avLst/>
          </a:prstGeom>
          <a:noFill/>
        </p:spPr>
        <p:txBody>
          <a:bodyPr wrap="square" rtlCol="0">
            <a:spAutoFit/>
          </a:bodyPr>
          <a:lstStyle/>
          <a:p>
            <a:pPr algn="ctr"/>
            <a:r>
              <a:rPr lang="es-CO" sz="36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 DOES HE WORKWHAT ON?</a:t>
            </a:r>
            <a:endParaRPr lang="en-US" sz="36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a:p>
            <a:endParaRPr lang="en-US" sz="4400" dirty="0"/>
          </a:p>
        </p:txBody>
      </p:sp>
      <p:pic>
        <p:nvPicPr>
          <p:cNvPr id="11266" name="Picture 2" descr="https://es.bloggif.com/tmp/e0ae0a6acb4804b5f3956660b2024750/text.gif?1599609560">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972" y="3565504"/>
            <a:ext cx="4572000" cy="406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s.bloggif.com/tmp/81982ecab613e7bfbbdc43aaa92d7ac5/text.gif?1599608027">
            <a:hlinkClick r:id="rId3"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8972" y="2904822"/>
            <a:ext cx="3429454" cy="39171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es.bloggif.com/tmp/344433f1f624595dbaa60c2f4a5341d6/text.gif?1599609836">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78972" y="2189341"/>
            <a:ext cx="4107542" cy="42106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Dibujos animados de bombero | Vector Prem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3393" y="1459099"/>
            <a:ext cx="3146414" cy="314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1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dirty="0"/>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657150" y="4517161"/>
            <a:ext cx="2944049" cy="1077218"/>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a:p>
            <a:pPr algn="ct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672475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8159" y="4558725"/>
            <a:ext cx="2944049" cy="584775"/>
          </a:xfrm>
          <a:prstGeom prst="rect">
            <a:avLst/>
          </a:prstGeom>
        </p:spPr>
        <p:txBody>
          <a:bodyPr wrap="square">
            <a:spAutoFit/>
          </a:bodyPr>
          <a:lstStyle/>
          <a:p>
            <a:pPr algn="ctr"/>
            <a:r>
              <a:rPr lang="es-CO" sz="3200" b="1" dirty="0" smtClean="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998934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175" y="4662298"/>
            <a:ext cx="4340339" cy="707886"/>
          </a:xfrm>
          <a:prstGeom prst="rect">
            <a:avLst/>
          </a:prstGeom>
        </p:spPr>
        <p:txBody>
          <a:bodyPr wrap="square">
            <a:spAutoFit/>
          </a:bodyPr>
          <a:lstStyle/>
          <a:p>
            <a:pPr algn="ctr"/>
            <a:r>
              <a:rPr lang="es-CO" sz="2000" b="1" dirty="0">
                <a:ln>
                  <a:solidFill>
                    <a:schemeClr val="bg1"/>
                  </a:solidFill>
                </a:ln>
                <a:solidFill>
                  <a:schemeClr val="tx1"/>
                </a:solidFill>
                <a:effectLst>
                  <a:glow rad="228600">
                    <a:schemeClr val="accent2">
                      <a:satMod val="175000"/>
                      <a:alpha val="40000"/>
                    </a:schemeClr>
                  </a:glow>
                </a:effectLst>
              </a:rPr>
              <a:t>TRY AGAIN</a:t>
            </a:r>
            <a:endParaRPr lang="en-US" sz="2000" b="1" dirty="0">
              <a:ln>
                <a:solidFill>
                  <a:schemeClr val="bg1"/>
                </a:solidFill>
              </a:ln>
              <a:solidFill>
                <a:schemeClr val="tx1"/>
              </a:solidFill>
              <a:effectLst>
                <a:glow rad="228600">
                  <a:schemeClr val="accent2">
                    <a:satMod val="175000"/>
                    <a:alpha val="40000"/>
                  </a:schemeClr>
                </a:glow>
              </a:effectLst>
            </a:endParaRPr>
          </a:p>
          <a:p>
            <a:pPr algn="ctr"/>
            <a:endParaRPr lang="en-US" sz="20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812450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dirty="0"/>
          </a:p>
        </p:txBody>
      </p:sp>
      <p:sp>
        <p:nvSpPr>
          <p:cNvPr id="2" name="CuadroTexto 1"/>
          <p:cNvSpPr txBox="1"/>
          <p:nvPr/>
        </p:nvSpPr>
        <p:spPr>
          <a:xfrm>
            <a:off x="1084137" y="1546741"/>
            <a:ext cx="6806046" cy="1446550"/>
          </a:xfrm>
          <a:prstGeom prst="rect">
            <a:avLst/>
          </a:prstGeom>
          <a:noFill/>
        </p:spPr>
        <p:txBody>
          <a:bodyPr wrap="square" rtlCol="0">
            <a:spAutoFit/>
          </a:bodyPr>
          <a:lstStyle/>
          <a:p>
            <a:pPr algn="ctr"/>
            <a:r>
              <a:rPr lang="es-CO" sz="4400" b="1" dirty="0" smtClean="0">
                <a:ln>
                  <a:solidFill>
                    <a:schemeClr val="tx1"/>
                  </a:solidFill>
                </a:ln>
                <a:solidFill>
                  <a:schemeClr val="bg1"/>
                </a:solidFill>
                <a:effectLst>
                  <a:glow rad="228600">
                    <a:schemeClr val="accent2">
                      <a:satMod val="175000"/>
                      <a:alpha val="40000"/>
                    </a:schemeClr>
                  </a:glow>
                </a:effectLst>
              </a:rPr>
              <a:t>THANKS FOR PLAYING THIS GAME</a:t>
            </a:r>
            <a:endParaRPr lang="en-US" sz="4400" b="1" dirty="0">
              <a:ln>
                <a:solidFill>
                  <a:schemeClr val="tx1"/>
                </a:solidFill>
              </a:ln>
              <a:solidFill>
                <a:schemeClr val="bg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6418159" y="4558725"/>
            <a:ext cx="2944049" cy="584775"/>
          </a:xfrm>
          <a:prstGeom prst="rect">
            <a:avLst/>
          </a:prstGeom>
        </p:spPr>
        <p:txBody>
          <a:bodyPr wrap="square">
            <a:spAutoFit/>
          </a:bodyPr>
          <a:lstStyle/>
          <a:p>
            <a:pPr algn="ctr"/>
            <a:r>
              <a:rPr lang="es-CO" sz="3200" b="1" dirty="0" smtClean="0">
                <a:ln>
                  <a:solidFill>
                    <a:schemeClr val="tx1"/>
                  </a:solidFill>
                </a:ln>
                <a:solidFill>
                  <a:schemeClr val="bg1"/>
                </a:solidFill>
                <a:effectLst>
                  <a:glow rad="228600">
                    <a:schemeClr val="accent2">
                      <a:satMod val="175000"/>
                      <a:alpha val="40000"/>
                    </a:schemeClr>
                  </a:glow>
                </a:effectLst>
              </a:rPr>
              <a:t>REPLAY</a:t>
            </a: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896655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807429" y="4423307"/>
            <a:ext cx="4340339" cy="523220"/>
          </a:xfrm>
          <a:prstGeom prst="rect">
            <a:avLst/>
          </a:prstGeom>
        </p:spPr>
        <p:txBody>
          <a:bodyPr wrap="square">
            <a:spAutoFit/>
          </a:bodyPr>
          <a:lstStyle/>
          <a:p>
            <a:pPr algn="ctr"/>
            <a:r>
              <a:rPr lang="es-CO" sz="2800" b="1" dirty="0" smtClean="0">
                <a:ln>
                  <a:solidFill>
                    <a:schemeClr val="bg1"/>
                  </a:solidFill>
                </a:ln>
                <a:solidFill>
                  <a:schemeClr val="tx1"/>
                </a:solidFill>
                <a:effectLst>
                  <a:glow rad="228600">
                    <a:schemeClr val="accent2">
                      <a:satMod val="175000"/>
                      <a:alpha val="40000"/>
                    </a:schemeClr>
                  </a:glow>
                </a:effectLst>
              </a:rPr>
              <a:t>TRY AGAIN</a:t>
            </a:r>
            <a:endParaRPr lang="en-US" sz="28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02584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1"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462"/>
            <a:ext cx="5998554" cy="5938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0136" y="-288694"/>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1307" name="Google Shape;1307;p15"/>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7" name="CuadroTexto 6"/>
          <p:cNvSpPr txBox="1"/>
          <p:nvPr/>
        </p:nvSpPr>
        <p:spPr>
          <a:xfrm>
            <a:off x="665017" y="280555"/>
            <a:ext cx="8136083" cy="523220"/>
          </a:xfrm>
          <a:prstGeom prst="rect">
            <a:avLst/>
          </a:prstGeom>
          <a:noFill/>
        </p:spPr>
        <p:txBody>
          <a:bodyPr wrap="square" rtlCol="0">
            <a:spAutoFit/>
          </a:bodyPr>
          <a:lstStyle/>
          <a:p>
            <a:pPr algn="ctr"/>
            <a:r>
              <a:rPr lang="es-CO"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a:t>
            </a:r>
            <a:r>
              <a:rPr lang="es-CO" sz="2800" b="1" dirty="0" smtClean="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WHAT DOES HE WORK ON?</a:t>
            </a:r>
            <a:endParaRPr lang="en-US"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p:txBody>
      </p:sp>
      <p:pic>
        <p:nvPicPr>
          <p:cNvPr id="3074" name="Picture 2" descr="https://es.bloggif.com/tmp/051dd0fa0af0b73e243cb5c6d480fef1/text.gif?159960417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1995" y="1597636"/>
            <a:ext cx="3387723" cy="3833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s.bloggif.com/tmp/d78a666d3b9bb5a0ea70821673a72311/text.gif?1599604316">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1996" y="2491302"/>
            <a:ext cx="3553977" cy="3785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s.bloggif.com/tmp/339ca9deb89e74220c89cb7be47ffd23/text.gif?1599604520">
            <a:hlinkClick r:id="rId4"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5017" y="3363731"/>
            <a:ext cx="3815119" cy="37091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ᐈ Constructor imágenes de stock, animado constructor dibujo | descargar en  Depositphotos®"/>
          <p:cNvSpPr>
            <a:spLocks noChangeAspect="1" noChangeArrowheads="1"/>
          </p:cNvSpPr>
          <p:nvPr/>
        </p:nvSpPr>
        <p:spPr bwMode="auto">
          <a:xfrm flipH="1">
            <a:off x="-2317173" y="2186501"/>
            <a:ext cx="874885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ᐈ Constructor imágenes de stock, animado constructor dibujo | descargar en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Constructores Niños Constructor De Instrumentos. Vector Constructor De  Carácter Niño, Niño Lindo De La Construcción. El Pequeño Equipo De Trabajo  Persona. Profesión Jóvenes De La Diversión. Ilustraciones Vectoriales, Clip  Art Vectorizado Libr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692" b="90000" l="9885" r="89971"/>
                    </a14:imgEffect>
                  </a14:imgLayer>
                </a14:imgProps>
              </a:ext>
              <a:ext uri="{28A0092B-C50C-407E-A947-70E740481C1C}">
                <a14:useLocalDpi xmlns:a14="http://schemas.microsoft.com/office/drawing/2010/main" val="0"/>
              </a:ext>
            </a:extLst>
          </a:blip>
          <a:srcRect/>
          <a:stretch>
            <a:fillRect/>
          </a:stretch>
        </p:blipFill>
        <p:spPr bwMode="auto">
          <a:xfrm>
            <a:off x="12826279" y="8063080"/>
            <a:ext cx="352645" cy="65678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onstructores Niños Ladrillos Constructor Pared Con Herramientas. Vector  Constructor De Carácter Niño, Niño Lindo De La Construcción. El Pequeño  Equipo De Trabajo Persona. Profesión Jóvenes De La Diversión. Ilustraciones  Vectoriales, Clip 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6713" y="1187000"/>
            <a:ext cx="1924347" cy="260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76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5" name="Rectángulo 4">
            <a:hlinkClick r:id="rId3" action="ppaction://hlinksldjump"/>
          </p:cNvPr>
          <p:cNvSpPr/>
          <p:nvPr/>
        </p:nvSpPr>
        <p:spPr>
          <a:xfrm>
            <a:off x="6984050" y="4492040"/>
            <a:ext cx="2760499" cy="523220"/>
          </a:xfrm>
          <a:prstGeom prst="rect">
            <a:avLst/>
          </a:prstGeom>
        </p:spPr>
        <p:txBody>
          <a:bodyPr wrap="square">
            <a:spAutoFit/>
          </a:bodyPr>
          <a:lstStyle/>
          <a:p>
            <a:pPr algn="ctr"/>
            <a:r>
              <a:rPr lang="es-CO" sz="2800" b="1" dirty="0">
                <a:ln>
                  <a:solidFill>
                    <a:schemeClr val="tx1"/>
                  </a:solidFill>
                </a:ln>
                <a:solidFill>
                  <a:schemeClr val="bg1"/>
                </a:solidFill>
                <a:effectLst>
                  <a:glow rad="228600">
                    <a:schemeClr val="accent2">
                      <a:satMod val="175000"/>
                      <a:alpha val="40000"/>
                    </a:schemeClr>
                  </a:glow>
                </a:effectLst>
              </a:rPr>
              <a:t>NEXT</a:t>
            </a:r>
            <a:endParaRPr lang="en-US" sz="28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06737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2" name="CuadroTexto 1"/>
          <p:cNvSpPr txBox="1"/>
          <p:nvPr/>
        </p:nvSpPr>
        <p:spPr>
          <a:xfrm>
            <a:off x="852055" y="1828800"/>
            <a:ext cx="8011391" cy="1446550"/>
          </a:xfrm>
          <a:prstGeom prst="rect">
            <a:avLst/>
          </a:prstGeom>
          <a:noFill/>
        </p:spPr>
        <p:txBody>
          <a:bodyPr wrap="square" rtlCol="0">
            <a:spAutoFit/>
          </a:bodyPr>
          <a:lstStyle/>
          <a:p>
            <a:pPr algn="ctr"/>
            <a:r>
              <a:rPr lang="es-CO" sz="8800" b="1" dirty="0" smtClean="0">
                <a:ln>
                  <a:solidFill>
                    <a:schemeClr val="bg1"/>
                  </a:solidFill>
                </a:ln>
                <a:solidFill>
                  <a:schemeClr val="tx1"/>
                </a:solidFill>
                <a:effectLst>
                  <a:glow rad="228600">
                    <a:schemeClr val="accent2">
                      <a:satMod val="175000"/>
                      <a:alpha val="40000"/>
                    </a:schemeClr>
                  </a:glow>
                </a:effectLst>
              </a:rPr>
              <a:t>INCORRECT</a:t>
            </a:r>
            <a:endParaRPr lang="en-US" sz="8800" b="1" dirty="0">
              <a:ln>
                <a:solidFill>
                  <a:schemeClr val="bg1"/>
                </a:solidFill>
              </a:ln>
              <a:solidFill>
                <a:schemeClr val="tx1"/>
              </a:solidFill>
              <a:effectLst>
                <a:glow rad="228600">
                  <a:schemeClr val="accent2">
                    <a:satMod val="175000"/>
                    <a:alpha val="40000"/>
                  </a:schemeClr>
                </a:glow>
              </a:effectLst>
            </a:endParaRPr>
          </a:p>
        </p:txBody>
      </p:sp>
      <p:sp>
        <p:nvSpPr>
          <p:cNvPr id="3" name="Rectángulo 2">
            <a:hlinkClick r:id="rId3" action="ppaction://hlinksldjump"/>
          </p:cNvPr>
          <p:cNvSpPr/>
          <p:nvPr/>
        </p:nvSpPr>
        <p:spPr>
          <a:xfrm>
            <a:off x="-734693" y="4506435"/>
            <a:ext cx="4340339" cy="830997"/>
          </a:xfrm>
          <a:prstGeom prst="rect">
            <a:avLst/>
          </a:prstGeom>
        </p:spPr>
        <p:txBody>
          <a:bodyPr wrap="square">
            <a:spAutoFit/>
          </a:bodyPr>
          <a:lstStyle/>
          <a:p>
            <a:pPr algn="ctr"/>
            <a:r>
              <a:rPr lang="es-CO" sz="2800" b="1" dirty="0">
                <a:ln>
                  <a:solidFill>
                    <a:schemeClr val="bg1"/>
                  </a:solidFill>
                </a:ln>
                <a:solidFill>
                  <a:schemeClr val="tx1"/>
                </a:solidFill>
                <a:effectLst>
                  <a:glow rad="228600">
                    <a:schemeClr val="accent2">
                      <a:satMod val="175000"/>
                      <a:alpha val="40000"/>
                    </a:schemeClr>
                  </a:glow>
                </a:effectLst>
              </a:rPr>
              <a:t>TRY AGAIN</a:t>
            </a:r>
            <a:endParaRPr lang="en-US" sz="2800" b="1" dirty="0">
              <a:ln>
                <a:solidFill>
                  <a:schemeClr val="bg1"/>
                </a:solidFill>
              </a:ln>
              <a:solidFill>
                <a:schemeClr val="tx1"/>
              </a:solidFill>
              <a:effectLst>
                <a:glow rad="228600">
                  <a:schemeClr val="accent2">
                    <a:satMod val="175000"/>
                    <a:alpha val="40000"/>
                  </a:schemeClr>
                </a:glow>
              </a:effectLst>
            </a:endParaRPr>
          </a:p>
          <a:p>
            <a:pPr algn="ctr"/>
            <a:endParaRPr lang="en-US" sz="2000" b="1" dirty="0">
              <a:ln>
                <a:solidFill>
                  <a:schemeClr val="bg1"/>
                </a:solidFill>
              </a:ln>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327786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3" name="Picture 36" descr="Gifs Transparentes 15_zpsifx9nuew.gif gif by tutozzpatt | Photobuck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462"/>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1307" name="Google Shape;1307;p15"/>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7" name="CuadroTexto 6"/>
          <p:cNvSpPr txBox="1"/>
          <p:nvPr/>
        </p:nvSpPr>
        <p:spPr>
          <a:xfrm>
            <a:off x="665017" y="280555"/>
            <a:ext cx="8136083" cy="523220"/>
          </a:xfrm>
          <a:prstGeom prst="rect">
            <a:avLst/>
          </a:prstGeom>
          <a:noFill/>
        </p:spPr>
        <p:txBody>
          <a:bodyPr wrap="square" rtlCol="0">
            <a:spAutoFit/>
          </a:bodyPr>
          <a:lstStyle/>
          <a:p>
            <a:pPr algn="ctr"/>
            <a:r>
              <a:rPr lang="es-CO"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a:t>
            </a:r>
            <a:r>
              <a:rPr lang="es-CO" sz="2800" b="1" dirty="0" smtClean="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rPr>
              <a:t>WHAT DOES HE WORK ON?</a:t>
            </a:r>
            <a:endParaRPr lang="en-US" sz="2800" b="1" dirty="0">
              <a:ln w="22225">
                <a:solidFill>
                  <a:sysClr val="windowText" lastClr="000000"/>
                </a:solidFill>
                <a:prstDash val="solid"/>
              </a:ln>
              <a:solidFill>
                <a:schemeClr val="bg1"/>
              </a:solidFill>
              <a:effectLst>
                <a:glow rad="228600">
                  <a:schemeClr val="accent4">
                    <a:satMod val="175000"/>
                    <a:alpha val="40000"/>
                  </a:schemeClr>
                </a:glow>
              </a:effectLst>
              <a:latin typeface="Cooper Black" panose="0208090404030B020404" pitchFamily="18" charset="0"/>
            </a:endParaRPr>
          </a:p>
        </p:txBody>
      </p:sp>
      <p:pic>
        <p:nvPicPr>
          <p:cNvPr id="3074" name="Picture 2" descr="https://es.bloggif.com/tmp/051dd0fa0af0b73e243cb5c6d480fef1/text.gif?1599604172">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2775" y="3568381"/>
            <a:ext cx="3387723" cy="3833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6" descr="Gifs Transparentes 15_zpsifx9nuew.gif gif by tutozzpatt | Photobucket">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2052" y="-374641"/>
            <a:ext cx="5998554" cy="593856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ᐈ Constructor imágenes de stock, animado constructor dibujo | descargar en  Depositphotos®"/>
          <p:cNvSpPr>
            <a:spLocks noChangeAspect="1" noChangeArrowheads="1"/>
          </p:cNvSpPr>
          <p:nvPr/>
        </p:nvSpPr>
        <p:spPr bwMode="auto">
          <a:xfrm flipH="1">
            <a:off x="-2317173" y="2186501"/>
            <a:ext cx="8748858"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ᐈ Constructor imágenes de stock, animado constructor dibujo | descargar en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Constructores Niños Constructor De Instrumentos. Vector Constructor De  Carácter Niño, Niño Lindo De La Construcción. El Pequeño Equipo De Trabajo  Persona. Profesión Jóvenes De La Diversión. Ilustraciones Vectoriales, Clip  Art Vectorizado Libre"/>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692" b="90000" l="9885" r="89971"/>
                    </a14:imgEffect>
                  </a14:imgLayer>
                </a14:imgProps>
              </a:ext>
              <a:ext uri="{28A0092B-C50C-407E-A947-70E740481C1C}">
                <a14:useLocalDpi xmlns:a14="http://schemas.microsoft.com/office/drawing/2010/main" val="0"/>
              </a:ext>
            </a:extLst>
          </a:blip>
          <a:srcRect/>
          <a:stretch>
            <a:fillRect/>
          </a:stretch>
        </p:blipFill>
        <p:spPr bwMode="auto">
          <a:xfrm>
            <a:off x="12826279" y="8063080"/>
            <a:ext cx="352645" cy="6567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es.bloggif.com/tmp/2b1c8eb8b888370b9fa48adb9df59142/text.gif?1599603110">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44551" y="2842446"/>
            <a:ext cx="4302124" cy="3413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es.bloggif.com/tmp/339ca9deb89e74220c89cb7be47ffd23/text.gif?1599604520">
            <a:hlinkClick r:id="rId8" action="ppaction://hlinksldjump"/>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44551" y="2103651"/>
            <a:ext cx="3815119" cy="3709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arbero Dando Corte De Pelo A Cliente Ilustración De Dibujos Animados  Ilustraciones Vectoriales, Clip Art Vectorizado Libre De Derechos. Image  685330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840" y="1368689"/>
            <a:ext cx="2211107" cy="328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6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9" name="Google Shape;1429;p27"/>
          <p:cNvSpPr txBox="1">
            <a:spLocks noGrp="1"/>
          </p:cNvSpPr>
          <p:nvPr>
            <p:ph type="sldNum" idx="12"/>
          </p:nvPr>
        </p:nvSpPr>
        <p:spPr>
          <a:xfrm>
            <a:off x="8364300" y="4363800"/>
            <a:ext cx="779700" cy="77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2" name="CuadroTexto 1"/>
          <p:cNvSpPr txBox="1"/>
          <p:nvPr/>
        </p:nvSpPr>
        <p:spPr>
          <a:xfrm>
            <a:off x="1226127" y="1766455"/>
            <a:ext cx="6806046" cy="1446550"/>
          </a:xfrm>
          <a:prstGeom prst="rect">
            <a:avLst/>
          </a:prstGeom>
          <a:noFill/>
        </p:spPr>
        <p:txBody>
          <a:bodyPr wrap="square" rtlCol="0">
            <a:spAutoFit/>
          </a:bodyPr>
          <a:lstStyle/>
          <a:p>
            <a:pPr algn="ctr"/>
            <a:r>
              <a:rPr lang="es-CO" sz="8800" b="1" dirty="0" smtClean="0">
                <a:ln>
                  <a:solidFill>
                    <a:schemeClr val="tx1"/>
                  </a:solidFill>
                </a:ln>
                <a:solidFill>
                  <a:schemeClr val="bg1"/>
                </a:solidFill>
                <a:effectLst>
                  <a:glow rad="228600">
                    <a:schemeClr val="accent2">
                      <a:satMod val="175000"/>
                      <a:alpha val="40000"/>
                    </a:schemeClr>
                  </a:glow>
                </a:effectLst>
              </a:rPr>
              <a:t>CORRECT</a:t>
            </a:r>
            <a:endParaRPr lang="en-US" sz="8800" b="1" dirty="0">
              <a:ln>
                <a:solidFill>
                  <a:schemeClr val="tx1"/>
                </a:solidFill>
              </a:ln>
              <a:solidFill>
                <a:schemeClr val="bg1"/>
              </a:solidFill>
              <a:effectLst>
                <a:glow rad="228600">
                  <a:schemeClr val="accent2">
                    <a:satMod val="175000"/>
                    <a:alpha val="40000"/>
                  </a:schemeClr>
                </a:glow>
              </a:effectLst>
            </a:endParaRPr>
          </a:p>
        </p:txBody>
      </p:sp>
      <p:sp>
        <p:nvSpPr>
          <p:cNvPr id="6" name="Rectángulo 5">
            <a:hlinkClick r:id="rId3" action="ppaction://hlinksldjump"/>
          </p:cNvPr>
          <p:cNvSpPr/>
          <p:nvPr/>
        </p:nvSpPr>
        <p:spPr>
          <a:xfrm>
            <a:off x="7595636" y="4461262"/>
            <a:ext cx="1537327" cy="584775"/>
          </a:xfrm>
          <a:prstGeom prst="rect">
            <a:avLst/>
          </a:prstGeom>
        </p:spPr>
        <p:txBody>
          <a:bodyPr wrap="square">
            <a:spAutoFit/>
          </a:bodyPr>
          <a:lstStyle/>
          <a:p>
            <a:pPr algn="ctr"/>
            <a:r>
              <a:rPr lang="es-CO" sz="3200" b="1" dirty="0">
                <a:ln>
                  <a:solidFill>
                    <a:schemeClr val="tx1"/>
                  </a:solidFill>
                </a:ln>
                <a:solidFill>
                  <a:schemeClr val="bg1"/>
                </a:solidFill>
                <a:effectLst>
                  <a:glow rad="228600">
                    <a:schemeClr val="accent2">
                      <a:satMod val="175000"/>
                      <a:alpha val="40000"/>
                    </a:schemeClr>
                  </a:glow>
                </a:effectLst>
              </a:rPr>
              <a:t>NEXT</a:t>
            </a:r>
            <a:endParaRPr lang="en-US" sz="3200" b="1" dirty="0">
              <a:ln>
                <a:solidFill>
                  <a:schemeClr val="tx1"/>
                </a:solidFill>
              </a:ln>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677963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ediles template">
  <a:themeElements>
    <a:clrScheme name="Custom 347">
      <a:dk1>
        <a:srgbClr val="212225"/>
      </a:dk1>
      <a:lt1>
        <a:srgbClr val="FFFFFF"/>
      </a:lt1>
      <a:dk2>
        <a:srgbClr val="3C5361"/>
      </a:dk2>
      <a:lt2>
        <a:srgbClr val="CEDBE2"/>
      </a:lt2>
      <a:accent1>
        <a:srgbClr val="00DEE4"/>
      </a:accent1>
      <a:accent2>
        <a:srgbClr val="00BEDF"/>
      </a:accent2>
      <a:accent3>
        <a:srgbClr val="FF4FE8"/>
      </a:accent3>
      <a:accent4>
        <a:srgbClr val="B913A4"/>
      </a:accent4>
      <a:accent5>
        <a:srgbClr val="FFC500"/>
      </a:accent5>
      <a:accent6>
        <a:srgbClr val="E48E0B"/>
      </a:accent6>
      <a:hlink>
        <a:srgbClr val="21222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162</Words>
  <Application>Microsoft Office PowerPoint</Application>
  <PresentationFormat>Presentación en pantalla (16:9)</PresentationFormat>
  <Paragraphs>79</Paragraphs>
  <Slides>32</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Montserrat</vt:lpstr>
      <vt:lpstr>Zilla Slab SemiBold</vt:lpstr>
      <vt:lpstr>Montserrat Light</vt:lpstr>
      <vt:lpstr>Cooper Black</vt:lpstr>
      <vt:lpstr>Aediles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10</dc:creator>
  <cp:lastModifiedBy>Windows 10</cp:lastModifiedBy>
  <cp:revision>22</cp:revision>
  <dcterms:modified xsi:type="dcterms:W3CDTF">2020-09-11T17:41:33Z</dcterms:modified>
</cp:coreProperties>
</file>